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9" r:id="rId4"/>
  </p:sldMasterIdLst>
  <p:notesMasterIdLst>
    <p:notesMasterId r:id="rId27"/>
  </p:notesMasterIdLst>
  <p:handoutMasterIdLst>
    <p:handoutMasterId r:id="rId28"/>
  </p:handoutMasterIdLst>
  <p:sldIdLst>
    <p:sldId id="256" r:id="rId5"/>
    <p:sldId id="266" r:id="rId6"/>
    <p:sldId id="302" r:id="rId7"/>
    <p:sldId id="308" r:id="rId8"/>
    <p:sldId id="337" r:id="rId9"/>
    <p:sldId id="359" r:id="rId10"/>
    <p:sldId id="354" r:id="rId11"/>
    <p:sldId id="361" r:id="rId12"/>
    <p:sldId id="360" r:id="rId13"/>
    <p:sldId id="362" r:id="rId14"/>
    <p:sldId id="314" r:id="rId15"/>
    <p:sldId id="315" r:id="rId16"/>
    <p:sldId id="358" r:id="rId17"/>
    <p:sldId id="293" r:id="rId18"/>
    <p:sldId id="283" r:id="rId19"/>
    <p:sldId id="264" r:id="rId20"/>
    <p:sldId id="289" r:id="rId21"/>
    <p:sldId id="287" r:id="rId22"/>
    <p:sldId id="268" r:id="rId23"/>
    <p:sldId id="296" r:id="rId24"/>
    <p:sldId id="285" r:id="rId25"/>
    <p:sldId id="29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465359"/>
    <a:srgbClr val="969FA7"/>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FFA346-6B70-4EDA-87C7-83BCC447BE70}" v="586" dt="2024-07-28T13:38:38.928"/>
  </p1510:revLst>
</p1510:revInfo>
</file>

<file path=ppt/tableStyles.xml><?xml version="1.0" encoding="utf-8"?>
<a:tblStyleLst xmlns:a="http://schemas.openxmlformats.org/drawingml/2006/main" def="{912C8C85-51F0-491E-9774-3900AFEF0F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1" autoAdjust="0"/>
    <p:restoredTop sz="83209" autoAdjust="0"/>
  </p:normalViewPr>
  <p:slideViewPr>
    <p:cSldViewPr snapToGrid="0" showGuides="1">
      <p:cViewPr varScale="1">
        <p:scale>
          <a:sx n="93" d="100"/>
          <a:sy n="93" d="100"/>
        </p:scale>
        <p:origin x="114" y="894"/>
      </p:cViewPr>
      <p:guideLst/>
    </p:cSldViewPr>
  </p:slideViewPr>
  <p:outlineViewPr>
    <p:cViewPr>
      <p:scale>
        <a:sx n="33" d="100"/>
        <a:sy n="33" d="100"/>
      </p:scale>
      <p:origin x="0" y="-4982"/>
    </p:cViewPr>
  </p:outlineViewPr>
  <p:notesTextViewPr>
    <p:cViewPr>
      <p:scale>
        <a:sx n="90" d="100"/>
        <a:sy n="90" d="100"/>
      </p:scale>
      <p:origin x="0" y="0"/>
    </p:cViewPr>
  </p:notesTextViewPr>
  <p:sorterViewPr>
    <p:cViewPr varScale="1">
      <p:scale>
        <a:sx n="100" d="100"/>
        <a:sy n="100" d="100"/>
      </p:scale>
      <p:origin x="0" y="-1757"/>
    </p:cViewPr>
  </p:sorterViewPr>
  <p:notesViewPr>
    <p:cSldViewPr snapToGrid="0">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hett Dotson" userId="1a14307b-489b-4588-9787-93a68c51524b" providerId="ADAL" clId="{0F4976FC-0B86-4243-8416-178C7479FE12}"/>
    <pc:docChg chg="undo custSel addSld delSld modSld sldOrd">
      <pc:chgData name="Rhett Dotson" userId="1a14307b-489b-4588-9787-93a68c51524b" providerId="ADAL" clId="{0F4976FC-0B86-4243-8416-178C7479FE12}" dt="2024-05-26T13:20:57.056" v="6475" actId="20577"/>
      <pc:docMkLst>
        <pc:docMk/>
      </pc:docMkLst>
      <pc:sldChg chg="modSp mod">
        <pc:chgData name="Rhett Dotson" userId="1a14307b-489b-4588-9787-93a68c51524b" providerId="ADAL" clId="{0F4976FC-0B86-4243-8416-178C7479FE12}" dt="2024-05-26T13:20:57.056" v="6475" actId="20577"/>
        <pc:sldMkLst>
          <pc:docMk/>
          <pc:sldMk cId="3695820081" sldId="293"/>
        </pc:sldMkLst>
        <pc:spChg chg="mod">
          <ac:chgData name="Rhett Dotson" userId="1a14307b-489b-4588-9787-93a68c51524b" providerId="ADAL" clId="{0F4976FC-0B86-4243-8416-178C7479FE12}" dt="2024-05-26T13:20:57.056" v="6475" actId="20577"/>
          <ac:spMkLst>
            <pc:docMk/>
            <pc:sldMk cId="3695820081" sldId="293"/>
            <ac:spMk id="10" creationId="{C9475E86-FFB0-87BC-084C-C728916152B0}"/>
          </ac:spMkLst>
        </pc:spChg>
      </pc:sldChg>
      <pc:sldChg chg="modSp mod modAnim modNotesTx">
        <pc:chgData name="Rhett Dotson" userId="1a14307b-489b-4588-9787-93a68c51524b" providerId="ADAL" clId="{0F4976FC-0B86-4243-8416-178C7479FE12}" dt="2024-05-26T13:00:02.392" v="5322" actId="20577"/>
        <pc:sldMkLst>
          <pc:docMk/>
          <pc:sldMk cId="2601716563" sldId="302"/>
        </pc:sldMkLst>
        <pc:spChg chg="mod">
          <ac:chgData name="Rhett Dotson" userId="1a14307b-489b-4588-9787-93a68c51524b" providerId="ADAL" clId="{0F4976FC-0B86-4243-8416-178C7479FE12}" dt="2024-05-26T12:56:52.048" v="4717" actId="20577"/>
          <ac:spMkLst>
            <pc:docMk/>
            <pc:sldMk cId="2601716563" sldId="302"/>
            <ac:spMk id="4" creationId="{5AF06D57-BFDB-0D1F-1C0F-9092A930285A}"/>
          </ac:spMkLst>
        </pc:spChg>
        <pc:spChg chg="mod">
          <ac:chgData name="Rhett Dotson" userId="1a14307b-489b-4588-9787-93a68c51524b" providerId="ADAL" clId="{0F4976FC-0B86-4243-8416-178C7479FE12}" dt="2024-05-26T12:58:07.228" v="4723" actId="20577"/>
          <ac:spMkLst>
            <pc:docMk/>
            <pc:sldMk cId="2601716563" sldId="302"/>
            <ac:spMk id="8" creationId="{0778FF87-E798-C0B2-897B-889F7C9BF850}"/>
          </ac:spMkLst>
        </pc:spChg>
        <pc:picChg chg="mod">
          <ac:chgData name="Rhett Dotson" userId="1a14307b-489b-4588-9787-93a68c51524b" providerId="ADAL" clId="{0F4976FC-0B86-4243-8416-178C7479FE12}" dt="2024-05-25T20:58:54.915" v="0" actId="1076"/>
          <ac:picMkLst>
            <pc:docMk/>
            <pc:sldMk cId="2601716563" sldId="302"/>
            <ac:picMk id="10" creationId="{E1266321-0108-71AE-4BBA-BB901DF5EEAA}"/>
          </ac:picMkLst>
        </pc:picChg>
        <pc:picChg chg="mod">
          <ac:chgData name="Rhett Dotson" userId="1a14307b-489b-4588-9787-93a68c51524b" providerId="ADAL" clId="{0F4976FC-0B86-4243-8416-178C7479FE12}" dt="2024-05-25T20:58:56.739" v="1" actId="1076"/>
          <ac:picMkLst>
            <pc:docMk/>
            <pc:sldMk cId="2601716563" sldId="302"/>
            <ac:picMk id="13" creationId="{83270BEA-430B-1DD6-F861-3461EFE8B202}"/>
          </ac:picMkLst>
        </pc:picChg>
      </pc:sldChg>
      <pc:sldChg chg="modSp mod">
        <pc:chgData name="Rhett Dotson" userId="1a14307b-489b-4588-9787-93a68c51524b" providerId="ADAL" clId="{0F4976FC-0B86-4243-8416-178C7479FE12}" dt="2024-05-25T22:45:02.456" v="366" actId="255"/>
        <pc:sldMkLst>
          <pc:docMk/>
          <pc:sldMk cId="3464330903" sldId="304"/>
        </pc:sldMkLst>
        <pc:spChg chg="mod">
          <ac:chgData name="Rhett Dotson" userId="1a14307b-489b-4588-9787-93a68c51524b" providerId="ADAL" clId="{0F4976FC-0B86-4243-8416-178C7479FE12}" dt="2024-05-25T22:45:02.456" v="366" actId="255"/>
          <ac:spMkLst>
            <pc:docMk/>
            <pc:sldMk cId="3464330903" sldId="304"/>
            <ac:spMk id="3" creationId="{5632A971-3A58-4F15-3750-C7409C74C296}"/>
          </ac:spMkLst>
        </pc:spChg>
        <pc:spChg chg="mod">
          <ac:chgData name="Rhett Dotson" userId="1a14307b-489b-4588-9787-93a68c51524b" providerId="ADAL" clId="{0F4976FC-0B86-4243-8416-178C7479FE12}" dt="2024-05-25T22:44:36.057" v="362" actId="20577"/>
          <ac:spMkLst>
            <pc:docMk/>
            <pc:sldMk cId="3464330903" sldId="304"/>
            <ac:spMk id="4" creationId="{24C7A42C-5857-26D8-1100-450EAC4A8FF8}"/>
          </ac:spMkLst>
        </pc:spChg>
      </pc:sldChg>
      <pc:sldChg chg="modNotesTx">
        <pc:chgData name="Rhett Dotson" userId="1a14307b-489b-4588-9787-93a68c51524b" providerId="ADAL" clId="{0F4976FC-0B86-4243-8416-178C7479FE12}" dt="2024-05-26T13:06:37.608" v="5850" actId="20577"/>
        <pc:sldMkLst>
          <pc:docMk/>
          <pc:sldMk cId="418772829" sldId="308"/>
        </pc:sldMkLst>
      </pc:sldChg>
      <pc:sldChg chg="modSp mod modAnim modNotesTx">
        <pc:chgData name="Rhett Dotson" userId="1a14307b-489b-4588-9787-93a68c51524b" providerId="ADAL" clId="{0F4976FC-0B86-4243-8416-178C7479FE12}" dt="2024-05-26T13:13:32.059" v="6027" actId="20577"/>
        <pc:sldMkLst>
          <pc:docMk/>
          <pc:sldMk cId="2152998337" sldId="309"/>
        </pc:sldMkLst>
        <pc:spChg chg="mod">
          <ac:chgData name="Rhett Dotson" userId="1a14307b-489b-4588-9787-93a68c51524b" providerId="ADAL" clId="{0F4976FC-0B86-4243-8416-178C7479FE12}" dt="2024-05-25T23:06:34.204" v="2789" actId="20577"/>
          <ac:spMkLst>
            <pc:docMk/>
            <pc:sldMk cId="2152998337" sldId="309"/>
            <ac:spMk id="3" creationId="{48B3DA62-A36B-8564-1D77-94FC2C327C56}"/>
          </ac:spMkLst>
        </pc:spChg>
        <pc:spChg chg="mod">
          <ac:chgData name="Rhett Dotson" userId="1a14307b-489b-4588-9787-93a68c51524b" providerId="ADAL" clId="{0F4976FC-0B86-4243-8416-178C7479FE12}" dt="2024-05-25T23:03:08.070" v="2402" actId="20577"/>
          <ac:spMkLst>
            <pc:docMk/>
            <pc:sldMk cId="2152998337" sldId="309"/>
            <ac:spMk id="4" creationId="{A82A0DB6-EA92-87DA-D6BD-5D929D49353B}"/>
          </ac:spMkLst>
        </pc:spChg>
      </pc:sldChg>
      <pc:sldChg chg="modSp mod">
        <pc:chgData name="Rhett Dotson" userId="1a14307b-489b-4588-9787-93a68c51524b" providerId="ADAL" clId="{0F4976FC-0B86-4243-8416-178C7479FE12}" dt="2024-05-25T23:43:43.924" v="3951" actId="20577"/>
        <pc:sldMkLst>
          <pc:docMk/>
          <pc:sldMk cId="1618443485" sldId="314"/>
        </pc:sldMkLst>
        <pc:spChg chg="mod">
          <ac:chgData name="Rhett Dotson" userId="1a14307b-489b-4588-9787-93a68c51524b" providerId="ADAL" clId="{0F4976FC-0B86-4243-8416-178C7479FE12}" dt="2024-05-25T23:43:43.924" v="3951" actId="20577"/>
          <ac:spMkLst>
            <pc:docMk/>
            <pc:sldMk cId="1618443485" sldId="314"/>
            <ac:spMk id="4" creationId="{DC15C903-DDEE-533E-5E2D-5F2A6E3F7746}"/>
          </ac:spMkLst>
        </pc:spChg>
      </pc:sldChg>
      <pc:sldChg chg="modSp mod modAnim">
        <pc:chgData name="Rhett Dotson" userId="1a14307b-489b-4588-9787-93a68c51524b" providerId="ADAL" clId="{0F4976FC-0B86-4243-8416-178C7479FE12}" dt="2024-05-26T13:16:31.169" v="6193" actId="20577"/>
        <pc:sldMkLst>
          <pc:docMk/>
          <pc:sldMk cId="3648169331" sldId="315"/>
        </pc:sldMkLst>
        <pc:spChg chg="mod">
          <ac:chgData name="Rhett Dotson" userId="1a14307b-489b-4588-9787-93a68c51524b" providerId="ADAL" clId="{0F4976FC-0B86-4243-8416-178C7479FE12}" dt="2024-05-26T13:16:09.312" v="6178" actId="20577"/>
          <ac:spMkLst>
            <pc:docMk/>
            <pc:sldMk cId="3648169331" sldId="315"/>
            <ac:spMk id="4" creationId="{31DFBD71-6A9B-8A9F-80DD-8E1E2461B198}"/>
          </ac:spMkLst>
        </pc:spChg>
        <pc:spChg chg="mod">
          <ac:chgData name="Rhett Dotson" userId="1a14307b-489b-4588-9787-93a68c51524b" providerId="ADAL" clId="{0F4976FC-0B86-4243-8416-178C7479FE12}" dt="2024-05-26T13:16:31.169" v="6193" actId="20577"/>
          <ac:spMkLst>
            <pc:docMk/>
            <pc:sldMk cId="3648169331" sldId="315"/>
            <ac:spMk id="5" creationId="{C3F039BC-192C-3304-4562-D3FAFC7B9334}"/>
          </ac:spMkLst>
        </pc:spChg>
      </pc:sldChg>
      <pc:sldChg chg="modSp mod">
        <pc:chgData name="Rhett Dotson" userId="1a14307b-489b-4588-9787-93a68c51524b" providerId="ADAL" clId="{0F4976FC-0B86-4243-8416-178C7479FE12}" dt="2024-05-26T13:13:57.502" v="6043" actId="20577"/>
        <pc:sldMkLst>
          <pc:docMk/>
          <pc:sldMk cId="3079837640" sldId="322"/>
        </pc:sldMkLst>
        <pc:spChg chg="mod">
          <ac:chgData name="Rhett Dotson" userId="1a14307b-489b-4588-9787-93a68c51524b" providerId="ADAL" clId="{0F4976FC-0B86-4243-8416-178C7479FE12}" dt="2024-05-26T13:13:57.502" v="6043" actId="20577"/>
          <ac:spMkLst>
            <pc:docMk/>
            <pc:sldMk cId="3079837640" sldId="322"/>
            <ac:spMk id="3" creationId="{4E30277E-5FA8-A79C-5522-52DF9F959B82}"/>
          </ac:spMkLst>
        </pc:spChg>
      </pc:sldChg>
      <pc:sldChg chg="addSp delSp modSp mod modNotesTx">
        <pc:chgData name="Rhett Dotson" userId="1a14307b-489b-4588-9787-93a68c51524b" providerId="ADAL" clId="{0F4976FC-0B86-4243-8416-178C7479FE12}" dt="2024-05-26T13:14:54.094" v="6126" actId="20577"/>
        <pc:sldMkLst>
          <pc:docMk/>
          <pc:sldMk cId="4203266281" sldId="323"/>
        </pc:sldMkLst>
        <pc:spChg chg="del mod">
          <ac:chgData name="Rhett Dotson" userId="1a14307b-489b-4588-9787-93a68c51524b" providerId="ADAL" clId="{0F4976FC-0B86-4243-8416-178C7479FE12}" dt="2024-05-25T23:10:29.437" v="3220" actId="478"/>
          <ac:spMkLst>
            <pc:docMk/>
            <pc:sldMk cId="4203266281" sldId="323"/>
            <ac:spMk id="3" creationId="{3C1245C7-1EE2-FA90-6CA1-8012DC924051}"/>
          </ac:spMkLst>
        </pc:spChg>
        <pc:spChg chg="add mod">
          <ac:chgData name="Rhett Dotson" userId="1a14307b-489b-4588-9787-93a68c51524b" providerId="ADAL" clId="{0F4976FC-0B86-4243-8416-178C7479FE12}" dt="2024-05-25T23:10:57.153" v="3249" actId="255"/>
          <ac:spMkLst>
            <pc:docMk/>
            <pc:sldMk cId="4203266281" sldId="323"/>
            <ac:spMk id="5" creationId="{5BD4C108-6001-7F5B-67E5-78A7669E9184}"/>
          </ac:spMkLst>
        </pc:spChg>
        <pc:spChg chg="mod">
          <ac:chgData name="Rhett Dotson" userId="1a14307b-489b-4588-9787-93a68c51524b" providerId="ADAL" clId="{0F4976FC-0B86-4243-8416-178C7479FE12}" dt="2024-05-25T23:10:43.583" v="3246" actId="20577"/>
          <ac:spMkLst>
            <pc:docMk/>
            <pc:sldMk cId="4203266281" sldId="323"/>
            <ac:spMk id="6" creationId="{F3FC9ABA-8F15-2F32-02E8-5AB138BA2256}"/>
          </ac:spMkLst>
        </pc:spChg>
      </pc:sldChg>
      <pc:sldChg chg="modSp mod modAnim modNotesTx">
        <pc:chgData name="Rhett Dotson" userId="1a14307b-489b-4588-9787-93a68c51524b" providerId="ADAL" clId="{0F4976FC-0B86-4243-8416-178C7479FE12}" dt="2024-05-26T13:10:02.796" v="6016"/>
        <pc:sldMkLst>
          <pc:docMk/>
          <pc:sldMk cId="988351800" sldId="327"/>
        </pc:sldMkLst>
        <pc:spChg chg="mod">
          <ac:chgData name="Rhett Dotson" userId="1a14307b-489b-4588-9787-93a68c51524b" providerId="ADAL" clId="{0F4976FC-0B86-4243-8416-178C7479FE12}" dt="2024-05-26T13:08:32.230" v="5978" actId="20577"/>
          <ac:spMkLst>
            <pc:docMk/>
            <pc:sldMk cId="988351800" sldId="327"/>
            <ac:spMk id="6" creationId="{47591190-FDB1-A8C7-C1A7-811949899272}"/>
          </ac:spMkLst>
        </pc:spChg>
      </pc:sldChg>
      <pc:sldChg chg="del">
        <pc:chgData name="Rhett Dotson" userId="1a14307b-489b-4588-9787-93a68c51524b" providerId="ADAL" clId="{0F4976FC-0B86-4243-8416-178C7479FE12}" dt="2024-05-25T23:10:05.976" v="3218" actId="47"/>
        <pc:sldMkLst>
          <pc:docMk/>
          <pc:sldMk cId="1369523331" sldId="328"/>
        </pc:sldMkLst>
      </pc:sldChg>
      <pc:sldChg chg="del">
        <pc:chgData name="Rhett Dotson" userId="1a14307b-489b-4588-9787-93a68c51524b" providerId="ADAL" clId="{0F4976FC-0B86-4243-8416-178C7479FE12}" dt="2024-05-25T23:43:15.132" v="3932" actId="47"/>
        <pc:sldMkLst>
          <pc:docMk/>
          <pc:sldMk cId="3679446598" sldId="329"/>
        </pc:sldMkLst>
      </pc:sldChg>
      <pc:sldChg chg="del">
        <pc:chgData name="Rhett Dotson" userId="1a14307b-489b-4588-9787-93a68c51524b" providerId="ADAL" clId="{0F4976FC-0B86-4243-8416-178C7479FE12}" dt="2024-05-25T23:43:15.132" v="3932" actId="47"/>
        <pc:sldMkLst>
          <pc:docMk/>
          <pc:sldMk cId="1926236499" sldId="330"/>
        </pc:sldMkLst>
      </pc:sldChg>
      <pc:sldChg chg="del">
        <pc:chgData name="Rhett Dotson" userId="1a14307b-489b-4588-9787-93a68c51524b" providerId="ADAL" clId="{0F4976FC-0B86-4243-8416-178C7479FE12}" dt="2024-05-25T23:43:15.132" v="3932" actId="47"/>
        <pc:sldMkLst>
          <pc:docMk/>
          <pc:sldMk cId="2759171676" sldId="331"/>
        </pc:sldMkLst>
      </pc:sldChg>
      <pc:sldChg chg="modSp mod">
        <pc:chgData name="Rhett Dotson" userId="1a14307b-489b-4588-9787-93a68c51524b" providerId="ADAL" clId="{0F4976FC-0B86-4243-8416-178C7479FE12}" dt="2024-05-26T13:18:18.290" v="6350" actId="20577"/>
        <pc:sldMkLst>
          <pc:docMk/>
          <pc:sldMk cId="4155379520" sldId="332"/>
        </pc:sldMkLst>
        <pc:spChg chg="mod">
          <ac:chgData name="Rhett Dotson" userId="1a14307b-489b-4588-9787-93a68c51524b" providerId="ADAL" clId="{0F4976FC-0B86-4243-8416-178C7479FE12}" dt="2024-05-25T23:45:50.262" v="4345" actId="20577"/>
          <ac:spMkLst>
            <pc:docMk/>
            <pc:sldMk cId="4155379520" sldId="332"/>
            <ac:spMk id="2" creationId="{CBC99E68-5678-50E2-0F11-A2DEBD24D3CD}"/>
          </ac:spMkLst>
        </pc:spChg>
        <pc:spChg chg="mod">
          <ac:chgData name="Rhett Dotson" userId="1a14307b-489b-4588-9787-93a68c51524b" providerId="ADAL" clId="{0F4976FC-0B86-4243-8416-178C7479FE12}" dt="2024-05-26T13:18:18.290" v="6350" actId="20577"/>
          <ac:spMkLst>
            <pc:docMk/>
            <pc:sldMk cId="4155379520" sldId="332"/>
            <ac:spMk id="3" creationId="{AB02521E-091C-17E4-3B89-883A8AF55BBD}"/>
          </ac:spMkLst>
        </pc:spChg>
      </pc:sldChg>
      <pc:sldChg chg="addSp delSp modSp mod modAnim">
        <pc:chgData name="Rhett Dotson" userId="1a14307b-489b-4588-9787-93a68c51524b" providerId="ADAL" clId="{0F4976FC-0B86-4243-8416-178C7479FE12}" dt="2024-05-26T13:14:17.809" v="6044"/>
        <pc:sldMkLst>
          <pc:docMk/>
          <pc:sldMk cId="2650818705" sldId="333"/>
        </pc:sldMkLst>
        <pc:spChg chg="mod">
          <ac:chgData name="Rhett Dotson" userId="1a14307b-489b-4588-9787-93a68c51524b" providerId="ADAL" clId="{0F4976FC-0B86-4243-8416-178C7479FE12}" dt="2024-05-25T23:26:25.222" v="3260" actId="20577"/>
          <ac:spMkLst>
            <pc:docMk/>
            <pc:sldMk cId="2650818705" sldId="333"/>
            <ac:spMk id="2" creationId="{028B8BE3-3845-975B-93C2-BC97F3FB03FD}"/>
          </ac:spMkLst>
        </pc:spChg>
        <pc:spChg chg="del">
          <ac:chgData name="Rhett Dotson" userId="1a14307b-489b-4588-9787-93a68c51524b" providerId="ADAL" clId="{0F4976FC-0B86-4243-8416-178C7479FE12}" dt="2024-05-25T23:26:05.854" v="3250" actId="478"/>
          <ac:spMkLst>
            <pc:docMk/>
            <pc:sldMk cId="2650818705" sldId="333"/>
            <ac:spMk id="3" creationId="{D886B0B3-09D5-3D44-8F19-86FC00B178DE}"/>
          </ac:spMkLst>
        </pc:spChg>
        <pc:spChg chg="add mod">
          <ac:chgData name="Rhett Dotson" userId="1a14307b-489b-4588-9787-93a68c51524b" providerId="ADAL" clId="{0F4976FC-0B86-4243-8416-178C7479FE12}" dt="2024-05-25T23:43:01.193" v="3931" actId="20577"/>
          <ac:spMkLst>
            <pc:docMk/>
            <pc:sldMk cId="2650818705" sldId="333"/>
            <ac:spMk id="6" creationId="{7597B654-BF2A-4A28-5D96-2C4AE7A1B1EF}"/>
          </ac:spMkLst>
        </pc:spChg>
      </pc:sldChg>
      <pc:sldChg chg="del">
        <pc:chgData name="Rhett Dotson" userId="1a14307b-489b-4588-9787-93a68c51524b" providerId="ADAL" clId="{0F4976FC-0B86-4243-8416-178C7479FE12}" dt="2024-05-25T23:43:15.132" v="3932" actId="47"/>
        <pc:sldMkLst>
          <pc:docMk/>
          <pc:sldMk cId="2913472985" sldId="334"/>
        </pc:sldMkLst>
      </pc:sldChg>
      <pc:sldChg chg="modSp del mod">
        <pc:chgData name="Rhett Dotson" userId="1a14307b-489b-4588-9787-93a68c51524b" providerId="ADAL" clId="{0F4976FC-0B86-4243-8416-178C7479FE12}" dt="2024-05-25T23:45:42.535" v="4321" actId="47"/>
        <pc:sldMkLst>
          <pc:docMk/>
          <pc:sldMk cId="1042460487" sldId="335"/>
        </pc:sldMkLst>
        <pc:spChg chg="mod">
          <ac:chgData name="Rhett Dotson" userId="1a14307b-489b-4588-9787-93a68c51524b" providerId="ADAL" clId="{0F4976FC-0B86-4243-8416-178C7479FE12}" dt="2024-05-25T23:43:33.378" v="3933" actId="6549"/>
          <ac:spMkLst>
            <pc:docMk/>
            <pc:sldMk cId="1042460487" sldId="335"/>
            <ac:spMk id="3" creationId="{A39F0FFC-63C1-0AFE-1F30-461EC0D629F9}"/>
          </ac:spMkLst>
        </pc:spChg>
      </pc:sldChg>
      <pc:sldChg chg="modSp new mod ord">
        <pc:chgData name="Rhett Dotson" userId="1a14307b-489b-4588-9787-93a68c51524b" providerId="ADAL" clId="{0F4976FC-0B86-4243-8416-178C7479FE12}" dt="2024-05-26T13:09:27.916" v="6012" actId="20577"/>
        <pc:sldMkLst>
          <pc:docMk/>
          <pc:sldMk cId="2304870443" sldId="336"/>
        </pc:sldMkLst>
        <pc:spChg chg="mod">
          <ac:chgData name="Rhett Dotson" userId="1a14307b-489b-4588-9787-93a68c51524b" providerId="ADAL" clId="{0F4976FC-0B86-4243-8416-178C7479FE12}" dt="2024-05-25T22:52:47.444" v="1161" actId="20577"/>
          <ac:spMkLst>
            <pc:docMk/>
            <pc:sldMk cId="2304870443" sldId="336"/>
            <ac:spMk id="2" creationId="{958B51A4-C46C-C520-D48A-7E677B0BA4A8}"/>
          </ac:spMkLst>
        </pc:spChg>
        <pc:spChg chg="mod">
          <ac:chgData name="Rhett Dotson" userId="1a14307b-489b-4588-9787-93a68c51524b" providerId="ADAL" clId="{0F4976FC-0B86-4243-8416-178C7479FE12}" dt="2024-05-26T13:09:27.916" v="6012" actId="20577"/>
          <ac:spMkLst>
            <pc:docMk/>
            <pc:sldMk cId="2304870443" sldId="336"/>
            <ac:spMk id="3" creationId="{8CF181B9-1704-958E-C68E-75125F8FB97B}"/>
          </ac:spMkLst>
        </pc:spChg>
      </pc:sldChg>
      <pc:sldChg chg="addSp delSp modSp new mod setBg modClrScheme chgLayout">
        <pc:chgData name="Rhett Dotson" userId="1a14307b-489b-4588-9787-93a68c51524b" providerId="ADAL" clId="{0F4976FC-0B86-4243-8416-178C7479FE12}" dt="2024-05-26T13:11:23.230" v="6026" actId="26606"/>
        <pc:sldMkLst>
          <pc:docMk/>
          <pc:sldMk cId="879105270" sldId="337"/>
        </pc:sldMkLst>
        <pc:spChg chg="del mod ord">
          <ac:chgData name="Rhett Dotson" userId="1a14307b-489b-4588-9787-93a68c51524b" providerId="ADAL" clId="{0F4976FC-0B86-4243-8416-178C7479FE12}" dt="2024-05-26T13:10:37.705" v="6020" actId="700"/>
          <ac:spMkLst>
            <pc:docMk/>
            <pc:sldMk cId="879105270" sldId="337"/>
            <ac:spMk id="2" creationId="{B02BC29B-AEC6-0D13-D655-A8DFE4185314}"/>
          </ac:spMkLst>
        </pc:spChg>
        <pc:spChg chg="del mod ord">
          <ac:chgData name="Rhett Dotson" userId="1a14307b-489b-4588-9787-93a68c51524b" providerId="ADAL" clId="{0F4976FC-0B86-4243-8416-178C7479FE12}" dt="2024-05-26T13:10:37.705" v="6020" actId="700"/>
          <ac:spMkLst>
            <pc:docMk/>
            <pc:sldMk cId="879105270" sldId="337"/>
            <ac:spMk id="3" creationId="{7872DC9C-29FE-C057-0770-1ACDB847FD55}"/>
          </ac:spMkLst>
        </pc:spChg>
        <pc:spChg chg="mod ord">
          <ac:chgData name="Rhett Dotson" userId="1a14307b-489b-4588-9787-93a68c51524b" providerId="ADAL" clId="{0F4976FC-0B86-4243-8416-178C7479FE12}" dt="2024-05-26T13:11:23.230" v="6026" actId="26606"/>
          <ac:spMkLst>
            <pc:docMk/>
            <pc:sldMk cId="879105270" sldId="337"/>
            <ac:spMk id="4" creationId="{164B2A78-0AAA-24A7-F2EC-3B91E830E71B}"/>
          </ac:spMkLst>
        </pc:spChg>
        <pc:spChg chg="add del mod ord">
          <ac:chgData name="Rhett Dotson" userId="1a14307b-489b-4588-9787-93a68c51524b" providerId="ADAL" clId="{0F4976FC-0B86-4243-8416-178C7479FE12}" dt="2024-05-26T13:11:13.898" v="6022" actId="478"/>
          <ac:spMkLst>
            <pc:docMk/>
            <pc:sldMk cId="879105270" sldId="337"/>
            <ac:spMk id="5" creationId="{903DE57B-2867-C573-70D0-2E2A50F66747}"/>
          </ac:spMkLst>
        </pc:spChg>
        <pc:spChg chg="add del mod ord">
          <ac:chgData name="Rhett Dotson" userId="1a14307b-489b-4588-9787-93a68c51524b" providerId="ADAL" clId="{0F4976FC-0B86-4243-8416-178C7479FE12}" dt="2024-05-26T13:11:10.215" v="6021"/>
          <ac:spMkLst>
            <pc:docMk/>
            <pc:sldMk cId="879105270" sldId="337"/>
            <ac:spMk id="6" creationId="{DCF23C6C-6A9E-21F7-5059-9303F884F805}"/>
          </ac:spMkLst>
        </pc:spChg>
        <pc:spChg chg="add del">
          <ac:chgData name="Rhett Dotson" userId="1a14307b-489b-4588-9787-93a68c51524b" providerId="ADAL" clId="{0F4976FC-0B86-4243-8416-178C7479FE12}" dt="2024-05-26T13:11:23.224" v="6025" actId="26606"/>
          <ac:spMkLst>
            <pc:docMk/>
            <pc:sldMk cId="879105270" sldId="337"/>
            <ac:spMk id="1031" creationId="{1DDC3EF6-2EA5-44B3-94C7-9DDA67A127D0}"/>
          </ac:spMkLst>
        </pc:spChg>
        <pc:spChg chg="add del">
          <ac:chgData name="Rhett Dotson" userId="1a14307b-489b-4588-9787-93a68c51524b" providerId="ADAL" clId="{0F4976FC-0B86-4243-8416-178C7479FE12}" dt="2024-05-26T13:11:23.224" v="6025" actId="26606"/>
          <ac:spMkLst>
            <pc:docMk/>
            <pc:sldMk cId="879105270" sldId="337"/>
            <ac:spMk id="1033" creationId="{87925A9A-E9FA-496E-9C09-7C2845E0062B}"/>
          </ac:spMkLst>
        </pc:spChg>
        <pc:spChg chg="add del">
          <ac:chgData name="Rhett Dotson" userId="1a14307b-489b-4588-9787-93a68c51524b" providerId="ADAL" clId="{0F4976FC-0B86-4243-8416-178C7479FE12}" dt="2024-05-26T13:11:23.224" v="6025" actId="26606"/>
          <ac:spMkLst>
            <pc:docMk/>
            <pc:sldMk cId="879105270" sldId="337"/>
            <ac:spMk id="1035" creationId="{2073ABB4-E164-4CBF-ADFF-25552BB7913B}"/>
          </ac:spMkLst>
        </pc:spChg>
        <pc:spChg chg="add del">
          <ac:chgData name="Rhett Dotson" userId="1a14307b-489b-4588-9787-93a68c51524b" providerId="ADAL" clId="{0F4976FC-0B86-4243-8416-178C7479FE12}" dt="2024-05-26T13:11:23.224" v="6025" actId="26606"/>
          <ac:spMkLst>
            <pc:docMk/>
            <pc:sldMk cId="879105270" sldId="337"/>
            <ac:spMk id="1037" creationId="{1259A422-0023-4292-8200-E080556F30F9}"/>
          </ac:spMkLst>
        </pc:spChg>
        <pc:spChg chg="add del">
          <ac:chgData name="Rhett Dotson" userId="1a14307b-489b-4588-9787-93a68c51524b" providerId="ADAL" clId="{0F4976FC-0B86-4243-8416-178C7479FE12}" dt="2024-05-26T13:11:23.224" v="6025" actId="26606"/>
          <ac:spMkLst>
            <pc:docMk/>
            <pc:sldMk cId="879105270" sldId="337"/>
            <ac:spMk id="1039" creationId="{A2413CA5-4739-4BC9-8BB3-B0A4928D314F}"/>
          </ac:spMkLst>
        </pc:spChg>
        <pc:spChg chg="add">
          <ac:chgData name="Rhett Dotson" userId="1a14307b-489b-4588-9787-93a68c51524b" providerId="ADAL" clId="{0F4976FC-0B86-4243-8416-178C7479FE12}" dt="2024-05-26T13:11:23.230" v="6026" actId="26606"/>
          <ac:spMkLst>
            <pc:docMk/>
            <pc:sldMk cId="879105270" sldId="337"/>
            <ac:spMk id="1041" creationId="{1DDC3EF6-2EA5-44B3-94C7-9DDA67A127D0}"/>
          </ac:spMkLst>
        </pc:spChg>
        <pc:spChg chg="add">
          <ac:chgData name="Rhett Dotson" userId="1a14307b-489b-4588-9787-93a68c51524b" providerId="ADAL" clId="{0F4976FC-0B86-4243-8416-178C7479FE12}" dt="2024-05-26T13:11:23.230" v="6026" actId="26606"/>
          <ac:spMkLst>
            <pc:docMk/>
            <pc:sldMk cId="879105270" sldId="337"/>
            <ac:spMk id="1042" creationId="{87925A9A-E9FA-496E-9C09-7C2845E0062B}"/>
          </ac:spMkLst>
        </pc:spChg>
        <pc:spChg chg="add">
          <ac:chgData name="Rhett Dotson" userId="1a14307b-489b-4588-9787-93a68c51524b" providerId="ADAL" clId="{0F4976FC-0B86-4243-8416-178C7479FE12}" dt="2024-05-26T13:11:23.230" v="6026" actId="26606"/>
          <ac:spMkLst>
            <pc:docMk/>
            <pc:sldMk cId="879105270" sldId="337"/>
            <ac:spMk id="1043" creationId="{2073ABB4-E164-4CBF-ADFF-25552BB7913B}"/>
          </ac:spMkLst>
        </pc:spChg>
        <pc:spChg chg="add">
          <ac:chgData name="Rhett Dotson" userId="1a14307b-489b-4588-9787-93a68c51524b" providerId="ADAL" clId="{0F4976FC-0B86-4243-8416-178C7479FE12}" dt="2024-05-26T13:11:23.230" v="6026" actId="26606"/>
          <ac:spMkLst>
            <pc:docMk/>
            <pc:sldMk cId="879105270" sldId="337"/>
            <ac:spMk id="1044" creationId="{587D26DA-9773-4A0E-B213-DDF20A1F1F27}"/>
          </ac:spMkLst>
        </pc:spChg>
        <pc:picChg chg="add mod">
          <ac:chgData name="Rhett Dotson" userId="1a14307b-489b-4588-9787-93a68c51524b" providerId="ADAL" clId="{0F4976FC-0B86-4243-8416-178C7479FE12}" dt="2024-05-26T13:11:23.230" v="6026" actId="26606"/>
          <ac:picMkLst>
            <pc:docMk/>
            <pc:sldMk cId="879105270" sldId="337"/>
            <ac:picMk id="1026" creationId="{183D1EF0-82F7-C5D2-D351-451F9BC92A56}"/>
          </ac:picMkLst>
        </pc:picChg>
      </pc:sldChg>
      <pc:sldChg chg="new del">
        <pc:chgData name="Rhett Dotson" userId="1a14307b-489b-4588-9787-93a68c51524b" providerId="ADAL" clId="{0F4976FC-0B86-4243-8416-178C7479FE12}" dt="2024-05-25T22:54:16.295" v="1188" actId="47"/>
        <pc:sldMkLst>
          <pc:docMk/>
          <pc:sldMk cId="1403002259" sldId="337"/>
        </pc:sldMkLst>
      </pc:sldChg>
    </pc:docChg>
  </pc:docChgLst>
  <pc:docChgLst>
    <pc:chgData name="Rhett Dotson" userId="1a14307b-489b-4588-9787-93a68c51524b" providerId="ADAL" clId="{EDFFA346-6B70-4EDA-87C7-83BCC447BE70}"/>
    <pc:docChg chg="undo custSel addSld delSld modSld sldOrd">
      <pc:chgData name="Rhett Dotson" userId="1a14307b-489b-4588-9787-93a68c51524b" providerId="ADAL" clId="{EDFFA346-6B70-4EDA-87C7-83BCC447BE70}" dt="2024-07-28T13:38:43.438" v="8239" actId="313"/>
      <pc:docMkLst>
        <pc:docMk/>
      </pc:docMkLst>
      <pc:sldChg chg="modSp mod">
        <pc:chgData name="Rhett Dotson" userId="1a14307b-489b-4588-9787-93a68c51524b" providerId="ADAL" clId="{EDFFA346-6B70-4EDA-87C7-83BCC447BE70}" dt="2024-07-28T13:07:38.981" v="6914" actId="20577"/>
        <pc:sldMkLst>
          <pc:docMk/>
          <pc:sldMk cId="1039759085" sldId="256"/>
        </pc:sldMkLst>
        <pc:spChg chg="mod">
          <ac:chgData name="Rhett Dotson" userId="1a14307b-489b-4588-9787-93a68c51524b" providerId="ADAL" clId="{EDFFA346-6B70-4EDA-87C7-83BCC447BE70}" dt="2024-07-28T13:07:38.981" v="6914" actId="20577"/>
          <ac:spMkLst>
            <pc:docMk/>
            <pc:sldMk cId="1039759085" sldId="256"/>
            <ac:spMk id="8" creationId="{479F0267-9D1C-BDA9-A152-B01CD379FC92}"/>
          </ac:spMkLst>
        </pc:spChg>
      </pc:sldChg>
      <pc:sldChg chg="modSp mod">
        <pc:chgData name="Rhett Dotson" userId="1a14307b-489b-4588-9787-93a68c51524b" providerId="ADAL" clId="{EDFFA346-6B70-4EDA-87C7-83BCC447BE70}" dt="2024-07-27T17:05:56.036" v="1211" actId="20577"/>
        <pc:sldMkLst>
          <pc:docMk/>
          <pc:sldMk cId="3695820081" sldId="293"/>
        </pc:sldMkLst>
        <pc:spChg chg="mod">
          <ac:chgData name="Rhett Dotson" userId="1a14307b-489b-4588-9787-93a68c51524b" providerId="ADAL" clId="{EDFFA346-6B70-4EDA-87C7-83BCC447BE70}" dt="2024-07-27T17:05:56.036" v="1211" actId="20577"/>
          <ac:spMkLst>
            <pc:docMk/>
            <pc:sldMk cId="3695820081" sldId="293"/>
            <ac:spMk id="10" creationId="{C9475E86-FFB0-87BC-084C-C728916152B0}"/>
          </ac:spMkLst>
        </pc:spChg>
      </pc:sldChg>
      <pc:sldChg chg="addSp delSp modSp mod delAnim modAnim modNotesTx">
        <pc:chgData name="Rhett Dotson" userId="1a14307b-489b-4588-9787-93a68c51524b" providerId="ADAL" clId="{EDFFA346-6B70-4EDA-87C7-83BCC447BE70}" dt="2024-07-28T13:12:02.507" v="7146" actId="20577"/>
        <pc:sldMkLst>
          <pc:docMk/>
          <pc:sldMk cId="2601716563" sldId="302"/>
        </pc:sldMkLst>
        <pc:spChg chg="del">
          <ac:chgData name="Rhett Dotson" userId="1a14307b-489b-4588-9787-93a68c51524b" providerId="ADAL" clId="{EDFFA346-6B70-4EDA-87C7-83BCC447BE70}" dt="2024-07-27T16:54:18.855" v="35" actId="478"/>
          <ac:spMkLst>
            <pc:docMk/>
            <pc:sldMk cId="2601716563" sldId="302"/>
            <ac:spMk id="3" creationId="{AA9DB486-40C1-1127-9D10-7AD10EFB559E}"/>
          </ac:spMkLst>
        </pc:spChg>
        <pc:spChg chg="mod">
          <ac:chgData name="Rhett Dotson" userId="1a14307b-489b-4588-9787-93a68c51524b" providerId="ADAL" clId="{EDFFA346-6B70-4EDA-87C7-83BCC447BE70}" dt="2024-07-27T16:54:49.983" v="73" actId="20577"/>
          <ac:spMkLst>
            <pc:docMk/>
            <pc:sldMk cId="2601716563" sldId="302"/>
            <ac:spMk id="4" creationId="{5AF06D57-BFDB-0D1F-1C0F-9092A930285A}"/>
          </ac:spMkLst>
        </pc:spChg>
        <pc:spChg chg="add mod">
          <ac:chgData name="Rhett Dotson" userId="1a14307b-489b-4588-9787-93a68c51524b" providerId="ADAL" clId="{EDFFA346-6B70-4EDA-87C7-83BCC447BE70}" dt="2024-07-28T13:09:59.941" v="7117" actId="255"/>
          <ac:spMkLst>
            <pc:docMk/>
            <pc:sldMk cId="2601716563" sldId="302"/>
            <ac:spMk id="5" creationId="{C5CD7BED-FF13-0202-594A-353E6A5B1445}"/>
          </ac:spMkLst>
        </pc:spChg>
        <pc:spChg chg="del">
          <ac:chgData name="Rhett Dotson" userId="1a14307b-489b-4588-9787-93a68c51524b" providerId="ADAL" clId="{EDFFA346-6B70-4EDA-87C7-83BCC447BE70}" dt="2024-07-27T16:54:20.738" v="36" actId="478"/>
          <ac:spMkLst>
            <pc:docMk/>
            <pc:sldMk cId="2601716563" sldId="302"/>
            <ac:spMk id="8" creationId="{C972EF66-031B-B6B4-8A9C-2B8736FB6650}"/>
          </ac:spMkLst>
        </pc:spChg>
        <pc:spChg chg="add del mod">
          <ac:chgData name="Rhett Dotson" userId="1a14307b-489b-4588-9787-93a68c51524b" providerId="ADAL" clId="{EDFFA346-6B70-4EDA-87C7-83BCC447BE70}" dt="2024-07-27T16:58:38.510" v="579" actId="478"/>
          <ac:spMkLst>
            <pc:docMk/>
            <pc:sldMk cId="2601716563" sldId="302"/>
            <ac:spMk id="9" creationId="{BE85455A-C58B-4B14-145C-7308580EE08D}"/>
          </ac:spMkLst>
        </pc:spChg>
        <pc:spChg chg="add del mod">
          <ac:chgData name="Rhett Dotson" userId="1a14307b-489b-4588-9787-93a68c51524b" providerId="ADAL" clId="{EDFFA346-6B70-4EDA-87C7-83BCC447BE70}" dt="2024-07-27T17:13:07.824" v="1338" actId="478"/>
          <ac:spMkLst>
            <pc:docMk/>
            <pc:sldMk cId="2601716563" sldId="302"/>
            <ac:spMk id="11" creationId="{65CD5080-8D13-C6E3-A61E-00FF0C1EBE6D}"/>
          </ac:spMkLst>
        </pc:spChg>
        <pc:spChg chg="add del mod">
          <ac:chgData name="Rhett Dotson" userId="1a14307b-489b-4588-9787-93a68c51524b" providerId="ADAL" clId="{EDFFA346-6B70-4EDA-87C7-83BCC447BE70}" dt="2024-07-27T17:13:53.963" v="1339"/>
          <ac:spMkLst>
            <pc:docMk/>
            <pc:sldMk cId="2601716563" sldId="302"/>
            <ac:spMk id="13" creationId="{53112DE5-1EA8-3EC8-EF74-E3F86A36816F}"/>
          </ac:spMkLst>
        </pc:spChg>
        <pc:picChg chg="add mod">
          <ac:chgData name="Rhett Dotson" userId="1a14307b-489b-4588-9787-93a68c51524b" providerId="ADAL" clId="{EDFFA346-6B70-4EDA-87C7-83BCC447BE70}" dt="2024-07-28T13:10:06.721" v="7120" actId="1076"/>
          <ac:picMkLst>
            <pc:docMk/>
            <pc:sldMk cId="2601716563" sldId="302"/>
            <ac:picMk id="1026" creationId="{8FFC5129-1EB6-62DD-513C-9E15CB9FA94D}"/>
          </ac:picMkLst>
        </pc:picChg>
      </pc:sldChg>
      <pc:sldChg chg="modSp mod">
        <pc:chgData name="Rhett Dotson" userId="1a14307b-489b-4588-9787-93a68c51524b" providerId="ADAL" clId="{EDFFA346-6B70-4EDA-87C7-83BCC447BE70}" dt="2024-07-27T17:01:26.201" v="841" actId="20577"/>
        <pc:sldMkLst>
          <pc:docMk/>
          <pc:sldMk cId="418772829" sldId="308"/>
        </pc:sldMkLst>
        <pc:spChg chg="mod">
          <ac:chgData name="Rhett Dotson" userId="1a14307b-489b-4588-9787-93a68c51524b" providerId="ADAL" clId="{EDFFA346-6B70-4EDA-87C7-83BCC447BE70}" dt="2024-07-27T17:01:26.201" v="841" actId="20577"/>
          <ac:spMkLst>
            <pc:docMk/>
            <pc:sldMk cId="418772829" sldId="308"/>
            <ac:spMk id="2" creationId="{90CB658D-5B7E-D0C2-4B57-CC0A4944751F}"/>
          </ac:spMkLst>
        </pc:spChg>
        <pc:spChg chg="mod">
          <ac:chgData name="Rhett Dotson" userId="1a14307b-489b-4588-9787-93a68c51524b" providerId="ADAL" clId="{EDFFA346-6B70-4EDA-87C7-83BCC447BE70}" dt="2024-07-27T17:01:20.454" v="838" actId="20577"/>
          <ac:spMkLst>
            <pc:docMk/>
            <pc:sldMk cId="418772829" sldId="308"/>
            <ac:spMk id="3" creationId="{4E30277E-5FA8-A79C-5522-52DF9F959B82}"/>
          </ac:spMkLst>
        </pc:spChg>
      </pc:sldChg>
      <pc:sldChg chg="modSp mod">
        <pc:chgData name="Rhett Dotson" userId="1a14307b-489b-4588-9787-93a68c51524b" providerId="ADAL" clId="{EDFFA346-6B70-4EDA-87C7-83BCC447BE70}" dt="2024-07-27T17:03:45.843" v="1009" actId="20577"/>
        <pc:sldMkLst>
          <pc:docMk/>
          <pc:sldMk cId="1618443485" sldId="314"/>
        </pc:sldMkLst>
        <pc:spChg chg="mod">
          <ac:chgData name="Rhett Dotson" userId="1a14307b-489b-4588-9787-93a68c51524b" providerId="ADAL" clId="{EDFFA346-6B70-4EDA-87C7-83BCC447BE70}" dt="2024-07-27T17:03:45.843" v="1009" actId="20577"/>
          <ac:spMkLst>
            <pc:docMk/>
            <pc:sldMk cId="1618443485" sldId="314"/>
            <ac:spMk id="4" creationId="{DC15C903-DDEE-533E-5E2D-5F2A6E3F7746}"/>
          </ac:spMkLst>
        </pc:spChg>
      </pc:sldChg>
      <pc:sldChg chg="addSp delSp modSp mod delAnim modAnim modNotesTx">
        <pc:chgData name="Rhett Dotson" userId="1a14307b-489b-4588-9787-93a68c51524b" providerId="ADAL" clId="{EDFFA346-6B70-4EDA-87C7-83BCC447BE70}" dt="2024-07-28T13:38:38.928" v="8238" actId="2"/>
        <pc:sldMkLst>
          <pc:docMk/>
          <pc:sldMk cId="3648169331" sldId="315"/>
        </pc:sldMkLst>
        <pc:spChg chg="add mod">
          <ac:chgData name="Rhett Dotson" userId="1a14307b-489b-4588-9787-93a68c51524b" providerId="ADAL" clId="{EDFFA346-6B70-4EDA-87C7-83BCC447BE70}" dt="2024-07-28T13:33:21.085" v="8038" actId="20577"/>
          <ac:spMkLst>
            <pc:docMk/>
            <pc:sldMk cId="3648169331" sldId="315"/>
            <ac:spMk id="3" creationId="{0BB4ECCC-26B1-56AA-70D7-E1CA3B5329D6}"/>
          </ac:spMkLst>
        </pc:spChg>
        <pc:spChg chg="mod">
          <ac:chgData name="Rhett Dotson" userId="1a14307b-489b-4588-9787-93a68c51524b" providerId="ADAL" clId="{EDFFA346-6B70-4EDA-87C7-83BCC447BE70}" dt="2024-07-27T19:58:02.448" v="6207" actId="20577"/>
          <ac:spMkLst>
            <pc:docMk/>
            <pc:sldMk cId="3648169331" sldId="315"/>
            <ac:spMk id="4" creationId="{31DFBD71-6A9B-8A9F-80DD-8E1E2461B198}"/>
          </ac:spMkLst>
        </pc:spChg>
        <pc:spChg chg="add mod">
          <ac:chgData name="Rhett Dotson" userId="1a14307b-489b-4588-9787-93a68c51524b" providerId="ADAL" clId="{EDFFA346-6B70-4EDA-87C7-83BCC447BE70}" dt="2024-07-28T13:38:38.928" v="8238" actId="2"/>
          <ac:spMkLst>
            <pc:docMk/>
            <pc:sldMk cId="3648169331" sldId="315"/>
            <ac:spMk id="7" creationId="{127E3894-CCA0-A3CA-5E7F-7717E74F777D}"/>
          </ac:spMkLst>
        </pc:spChg>
        <pc:spChg chg="del">
          <ac:chgData name="Rhett Dotson" userId="1a14307b-489b-4588-9787-93a68c51524b" providerId="ADAL" clId="{EDFFA346-6B70-4EDA-87C7-83BCC447BE70}" dt="2024-07-27T17:04:02.465" v="1046" actId="478"/>
          <ac:spMkLst>
            <pc:docMk/>
            <pc:sldMk cId="3648169331" sldId="315"/>
            <ac:spMk id="9" creationId="{1C683079-9E4B-DB38-3BFD-41F63F44F779}"/>
          </ac:spMkLst>
        </pc:spChg>
        <pc:spChg chg="del">
          <ac:chgData name="Rhett Dotson" userId="1a14307b-489b-4588-9787-93a68c51524b" providerId="ADAL" clId="{EDFFA346-6B70-4EDA-87C7-83BCC447BE70}" dt="2024-07-27T17:04:03.805" v="1047" actId="478"/>
          <ac:spMkLst>
            <pc:docMk/>
            <pc:sldMk cId="3648169331" sldId="315"/>
            <ac:spMk id="13" creationId="{4CE1702A-6D1D-D49D-92D2-910954E03EE1}"/>
          </ac:spMkLst>
        </pc:spChg>
      </pc:sldChg>
      <pc:sldChg chg="addSp delSp modSp mod modNotesTx">
        <pc:chgData name="Rhett Dotson" userId="1a14307b-489b-4588-9787-93a68c51524b" providerId="ADAL" clId="{EDFFA346-6B70-4EDA-87C7-83BCC447BE70}" dt="2024-07-28T13:12:32.573" v="7147" actId="255"/>
        <pc:sldMkLst>
          <pc:docMk/>
          <pc:sldMk cId="836319177" sldId="337"/>
        </pc:sldMkLst>
        <pc:spChg chg="add mod">
          <ac:chgData name="Rhett Dotson" userId="1a14307b-489b-4588-9787-93a68c51524b" providerId="ADAL" clId="{EDFFA346-6B70-4EDA-87C7-83BCC447BE70}" dt="2024-07-28T13:12:32.573" v="7147" actId="255"/>
          <ac:spMkLst>
            <pc:docMk/>
            <pc:sldMk cId="836319177" sldId="337"/>
            <ac:spMk id="3" creationId="{7F5E031B-4560-51DE-5CAD-00AD5D8BC4D0}"/>
          </ac:spMkLst>
        </pc:spChg>
        <pc:spChg chg="mod">
          <ac:chgData name="Rhett Dotson" userId="1a14307b-489b-4588-9787-93a68c51524b" providerId="ADAL" clId="{EDFFA346-6B70-4EDA-87C7-83BCC447BE70}" dt="2024-07-27T16:59:25.234" v="597" actId="20577"/>
          <ac:spMkLst>
            <pc:docMk/>
            <pc:sldMk cId="836319177" sldId="337"/>
            <ac:spMk id="5" creationId="{DEB4EC76-60AF-DB68-5A29-7241313A212B}"/>
          </ac:spMkLst>
        </pc:spChg>
        <pc:spChg chg="del">
          <ac:chgData name="Rhett Dotson" userId="1a14307b-489b-4588-9787-93a68c51524b" providerId="ADAL" clId="{EDFFA346-6B70-4EDA-87C7-83BCC447BE70}" dt="2024-07-27T16:59:07.616" v="580" actId="478"/>
          <ac:spMkLst>
            <pc:docMk/>
            <pc:sldMk cId="836319177" sldId="337"/>
            <ac:spMk id="10" creationId="{69D58DB4-3288-26AD-A4F1-F483C95028AE}"/>
          </ac:spMkLst>
        </pc:spChg>
      </pc:sldChg>
      <pc:sldChg chg="del">
        <pc:chgData name="Rhett Dotson" userId="1a14307b-489b-4588-9787-93a68c51524b" providerId="ADAL" clId="{EDFFA346-6B70-4EDA-87C7-83BCC447BE70}" dt="2024-07-27T16:59:35.816" v="598" actId="47"/>
        <pc:sldMkLst>
          <pc:docMk/>
          <pc:sldMk cId="791469350" sldId="352"/>
        </pc:sldMkLst>
      </pc:sldChg>
      <pc:sldChg chg="addSp delSp modSp mod ord modNotesTx">
        <pc:chgData name="Rhett Dotson" userId="1a14307b-489b-4588-9787-93a68c51524b" providerId="ADAL" clId="{EDFFA346-6B70-4EDA-87C7-83BCC447BE70}" dt="2024-07-28T13:38:43.438" v="8239" actId="313"/>
        <pc:sldMkLst>
          <pc:docMk/>
          <pc:sldMk cId="744643274" sldId="354"/>
        </pc:sldMkLst>
        <pc:spChg chg="add mod">
          <ac:chgData name="Rhett Dotson" userId="1a14307b-489b-4588-9787-93a68c51524b" providerId="ADAL" clId="{EDFFA346-6B70-4EDA-87C7-83BCC447BE70}" dt="2024-07-27T17:16:34.464" v="1421" actId="20577"/>
          <ac:spMkLst>
            <pc:docMk/>
            <pc:sldMk cId="744643274" sldId="354"/>
            <ac:spMk id="3" creationId="{3ED9940D-89E2-C0DF-567E-A5568AB3295D}"/>
          </ac:spMkLst>
        </pc:spChg>
        <pc:spChg chg="mod">
          <ac:chgData name="Rhett Dotson" userId="1a14307b-489b-4588-9787-93a68c51524b" providerId="ADAL" clId="{EDFFA346-6B70-4EDA-87C7-83BCC447BE70}" dt="2024-07-27T17:16:24.996" v="1373" actId="20577"/>
          <ac:spMkLst>
            <pc:docMk/>
            <pc:sldMk cId="744643274" sldId="354"/>
            <ac:spMk id="5" creationId="{DEB4EC76-60AF-DB68-5A29-7241313A212B}"/>
          </ac:spMkLst>
        </pc:spChg>
        <pc:spChg chg="del">
          <ac:chgData name="Rhett Dotson" userId="1a14307b-489b-4588-9787-93a68c51524b" providerId="ADAL" clId="{EDFFA346-6B70-4EDA-87C7-83BCC447BE70}" dt="2024-07-27T16:59:38.390" v="599" actId="478"/>
          <ac:spMkLst>
            <pc:docMk/>
            <pc:sldMk cId="744643274" sldId="354"/>
            <ac:spMk id="10" creationId="{69D58DB4-3288-26AD-A4F1-F483C95028AE}"/>
          </ac:spMkLst>
        </pc:spChg>
      </pc:sldChg>
      <pc:sldChg chg="del">
        <pc:chgData name="Rhett Dotson" userId="1a14307b-489b-4588-9787-93a68c51524b" providerId="ADAL" clId="{EDFFA346-6B70-4EDA-87C7-83BCC447BE70}" dt="2024-07-27T17:02:51.242" v="965" actId="47"/>
        <pc:sldMkLst>
          <pc:docMk/>
          <pc:sldMk cId="2708026080" sldId="355"/>
        </pc:sldMkLst>
      </pc:sldChg>
      <pc:sldChg chg="del">
        <pc:chgData name="Rhett Dotson" userId="1a14307b-489b-4588-9787-93a68c51524b" providerId="ADAL" clId="{EDFFA346-6B70-4EDA-87C7-83BCC447BE70}" dt="2024-07-27T17:02:52.147" v="966" actId="47"/>
        <pc:sldMkLst>
          <pc:docMk/>
          <pc:sldMk cId="961410150" sldId="356"/>
        </pc:sldMkLst>
      </pc:sldChg>
      <pc:sldChg chg="del">
        <pc:chgData name="Rhett Dotson" userId="1a14307b-489b-4588-9787-93a68c51524b" providerId="ADAL" clId="{EDFFA346-6B70-4EDA-87C7-83BCC447BE70}" dt="2024-07-27T17:02:53.534" v="967" actId="47"/>
        <pc:sldMkLst>
          <pc:docMk/>
          <pc:sldMk cId="2578986401" sldId="357"/>
        </pc:sldMkLst>
      </pc:sldChg>
      <pc:sldChg chg="addSp delSp modSp mod delAnim modAnim modNotesTx">
        <pc:chgData name="Rhett Dotson" userId="1a14307b-489b-4588-9787-93a68c51524b" providerId="ADAL" clId="{EDFFA346-6B70-4EDA-87C7-83BCC447BE70}" dt="2024-07-28T13:20:50.489" v="7346"/>
        <pc:sldMkLst>
          <pc:docMk/>
          <pc:sldMk cId="3577307225" sldId="358"/>
        </pc:sldMkLst>
        <pc:spChg chg="mod">
          <ac:chgData name="Rhett Dotson" userId="1a14307b-489b-4588-9787-93a68c51524b" providerId="ADAL" clId="{EDFFA346-6B70-4EDA-87C7-83BCC447BE70}" dt="2024-07-27T17:04:36.976" v="1134" actId="20577"/>
          <ac:spMkLst>
            <pc:docMk/>
            <pc:sldMk cId="3577307225" sldId="358"/>
            <ac:spMk id="2" creationId="{FE372B09-EA2E-B4C0-3F7E-7BC56C0DD412}"/>
          </ac:spMkLst>
        </pc:spChg>
        <pc:spChg chg="del">
          <ac:chgData name="Rhett Dotson" userId="1a14307b-489b-4588-9787-93a68c51524b" providerId="ADAL" clId="{EDFFA346-6B70-4EDA-87C7-83BCC447BE70}" dt="2024-07-27T17:04:40.095" v="1135" actId="478"/>
          <ac:spMkLst>
            <pc:docMk/>
            <pc:sldMk cId="3577307225" sldId="358"/>
            <ac:spMk id="3" creationId="{EE3E31ED-F5F2-DAE2-AC1C-D6BFC4B7F2EE}"/>
          </ac:spMkLst>
        </pc:spChg>
        <pc:spChg chg="del">
          <ac:chgData name="Rhett Dotson" userId="1a14307b-489b-4588-9787-93a68c51524b" providerId="ADAL" clId="{EDFFA346-6B70-4EDA-87C7-83BCC447BE70}" dt="2024-07-27T17:04:41.671" v="1136" actId="478"/>
          <ac:spMkLst>
            <pc:docMk/>
            <pc:sldMk cId="3577307225" sldId="358"/>
            <ac:spMk id="4" creationId="{B5E7D7CB-80ED-0CA2-7985-15382CBFDAFD}"/>
          </ac:spMkLst>
        </pc:spChg>
        <pc:spChg chg="add mod">
          <ac:chgData name="Rhett Dotson" userId="1a14307b-489b-4588-9787-93a68c51524b" providerId="ADAL" clId="{EDFFA346-6B70-4EDA-87C7-83BCC447BE70}" dt="2024-07-28T13:20:42.244" v="7343" actId="20577"/>
          <ac:spMkLst>
            <pc:docMk/>
            <pc:sldMk cId="3577307225" sldId="358"/>
            <ac:spMk id="7" creationId="{AB0636BC-2ECA-6F4F-7A52-C19148068FE9}"/>
          </ac:spMkLst>
        </pc:spChg>
        <pc:spChg chg="add del mod">
          <ac:chgData name="Rhett Dotson" userId="1a14307b-489b-4588-9787-93a68c51524b" providerId="ADAL" clId="{EDFFA346-6B70-4EDA-87C7-83BCC447BE70}" dt="2024-07-27T20:03:46.749" v="6620" actId="478"/>
          <ac:spMkLst>
            <pc:docMk/>
            <pc:sldMk cId="3577307225" sldId="358"/>
            <ac:spMk id="9" creationId="{E80826A6-84C0-99E6-5989-B206BC2B892B}"/>
          </ac:spMkLst>
        </pc:spChg>
        <pc:spChg chg="add mod">
          <ac:chgData name="Rhett Dotson" userId="1a14307b-489b-4588-9787-93a68c51524b" providerId="ADAL" clId="{EDFFA346-6B70-4EDA-87C7-83BCC447BE70}" dt="2024-07-27T20:03:58.654" v="6624" actId="1076"/>
          <ac:spMkLst>
            <pc:docMk/>
            <pc:sldMk cId="3577307225" sldId="358"/>
            <ac:spMk id="11" creationId="{F055CD48-14F6-D420-4F9F-415A5CE3DAA5}"/>
          </ac:spMkLst>
        </pc:spChg>
        <pc:spChg chg="add mod">
          <ac:chgData name="Rhett Dotson" userId="1a14307b-489b-4588-9787-93a68c51524b" providerId="ADAL" clId="{EDFFA346-6B70-4EDA-87C7-83BCC447BE70}" dt="2024-07-27T20:04:09.323" v="6627" actId="1076"/>
          <ac:spMkLst>
            <pc:docMk/>
            <pc:sldMk cId="3577307225" sldId="358"/>
            <ac:spMk id="12" creationId="{B364C142-1868-3A8C-25E1-4D4BEB22590E}"/>
          </ac:spMkLst>
        </pc:spChg>
        <pc:spChg chg="add del mod">
          <ac:chgData name="Rhett Dotson" userId="1a14307b-489b-4588-9787-93a68c51524b" providerId="ADAL" clId="{EDFFA346-6B70-4EDA-87C7-83BCC447BE70}" dt="2024-07-27T20:06:05.718" v="6905" actId="478"/>
          <ac:spMkLst>
            <pc:docMk/>
            <pc:sldMk cId="3577307225" sldId="358"/>
            <ac:spMk id="14" creationId="{9AC81D63-F585-93A5-1C11-3ACD19B8B6CF}"/>
          </ac:spMkLst>
        </pc:spChg>
        <pc:spChg chg="add mod">
          <ac:chgData name="Rhett Dotson" userId="1a14307b-489b-4588-9787-93a68c51524b" providerId="ADAL" clId="{EDFFA346-6B70-4EDA-87C7-83BCC447BE70}" dt="2024-07-27T20:05:36.318" v="6891"/>
          <ac:spMkLst>
            <pc:docMk/>
            <pc:sldMk cId="3577307225" sldId="358"/>
            <ac:spMk id="16" creationId="{EE182DB1-F2D8-CF9F-9B13-9E7CB066C5C3}"/>
          </ac:spMkLst>
        </pc:spChg>
        <pc:graphicFrameChg chg="add mod">
          <ac:chgData name="Rhett Dotson" userId="1a14307b-489b-4588-9787-93a68c51524b" providerId="ADAL" clId="{EDFFA346-6B70-4EDA-87C7-83BCC447BE70}" dt="2024-07-27T20:03:50.240" v="6622" actId="1076"/>
          <ac:graphicFrameMkLst>
            <pc:docMk/>
            <pc:sldMk cId="3577307225" sldId="358"/>
            <ac:graphicFrameMk id="10" creationId="{870FD864-7969-5A02-16BC-72F7882496CE}"/>
          </ac:graphicFrameMkLst>
        </pc:graphicFrameChg>
        <pc:graphicFrameChg chg="add mod">
          <ac:chgData name="Rhett Dotson" userId="1a14307b-489b-4588-9787-93a68c51524b" providerId="ADAL" clId="{EDFFA346-6B70-4EDA-87C7-83BCC447BE70}" dt="2024-07-27T20:04:05.089" v="6626" actId="1076"/>
          <ac:graphicFrameMkLst>
            <pc:docMk/>
            <pc:sldMk cId="3577307225" sldId="358"/>
            <ac:graphicFrameMk id="13" creationId="{86EE146C-D1B1-ADDA-0492-69BB1EC9F981}"/>
          </ac:graphicFrameMkLst>
        </pc:graphicFrameChg>
        <pc:picChg chg="add del mod">
          <ac:chgData name="Rhett Dotson" userId="1a14307b-489b-4588-9787-93a68c51524b" providerId="ADAL" clId="{EDFFA346-6B70-4EDA-87C7-83BCC447BE70}" dt="2024-07-27T20:05:33.060" v="6889" actId="478"/>
          <ac:picMkLst>
            <pc:docMk/>
            <pc:sldMk cId="3577307225" sldId="358"/>
            <ac:picMk id="15" creationId="{E1F2860A-C722-BA27-A238-F82C7CEE6055}"/>
          </ac:picMkLst>
        </pc:picChg>
        <pc:picChg chg="add mod">
          <ac:chgData name="Rhett Dotson" userId="1a14307b-489b-4588-9787-93a68c51524b" providerId="ADAL" clId="{EDFFA346-6B70-4EDA-87C7-83BCC447BE70}" dt="2024-07-27T20:05:34.980" v="6890"/>
          <ac:picMkLst>
            <pc:docMk/>
            <pc:sldMk cId="3577307225" sldId="358"/>
            <ac:picMk id="17" creationId="{C04F0549-412A-4FDF-F2B1-E11C045AB529}"/>
          </ac:picMkLst>
        </pc:picChg>
        <pc:picChg chg="add mod">
          <ac:chgData name="Rhett Dotson" userId="1a14307b-489b-4588-9787-93a68c51524b" providerId="ADAL" clId="{EDFFA346-6B70-4EDA-87C7-83BCC447BE70}" dt="2024-07-27T20:06:20.825" v="6909" actId="1076"/>
          <ac:picMkLst>
            <pc:docMk/>
            <pc:sldMk cId="3577307225" sldId="358"/>
            <ac:picMk id="18" creationId="{303548AC-52A8-BE7B-70A5-E5D7507CADEB}"/>
          </ac:picMkLst>
        </pc:picChg>
        <pc:picChg chg="add del mod">
          <ac:chgData name="Rhett Dotson" userId="1a14307b-489b-4588-9787-93a68c51524b" providerId="ADAL" clId="{EDFFA346-6B70-4EDA-87C7-83BCC447BE70}" dt="2024-07-27T20:05:26.244" v="6884" actId="478"/>
          <ac:picMkLst>
            <pc:docMk/>
            <pc:sldMk cId="3577307225" sldId="358"/>
            <ac:picMk id="2050" creationId="{967CCF71-020E-7DE7-F905-DD227BF8C101}"/>
          </ac:picMkLst>
        </pc:picChg>
      </pc:sldChg>
      <pc:sldChg chg="modSp new mod modAnim modNotesTx">
        <pc:chgData name="Rhett Dotson" userId="1a14307b-489b-4588-9787-93a68c51524b" providerId="ADAL" clId="{EDFFA346-6B70-4EDA-87C7-83BCC447BE70}" dt="2024-07-28T13:37:15.974" v="8130" actId="20577"/>
        <pc:sldMkLst>
          <pc:docMk/>
          <pc:sldMk cId="3635031541" sldId="359"/>
        </pc:sldMkLst>
        <pc:spChg chg="mod">
          <ac:chgData name="Rhett Dotson" userId="1a14307b-489b-4588-9787-93a68c51524b" providerId="ADAL" clId="{EDFFA346-6B70-4EDA-87C7-83BCC447BE70}" dt="2024-07-27T17:00:41.640" v="815" actId="20577"/>
          <ac:spMkLst>
            <pc:docMk/>
            <pc:sldMk cId="3635031541" sldId="359"/>
            <ac:spMk id="2" creationId="{70B2236A-3760-E635-8F44-47479515D3E2}"/>
          </ac:spMkLst>
        </pc:spChg>
        <pc:spChg chg="mod">
          <ac:chgData name="Rhett Dotson" userId="1a14307b-489b-4588-9787-93a68c51524b" providerId="ADAL" clId="{EDFFA346-6B70-4EDA-87C7-83BCC447BE70}" dt="2024-07-28T13:13:46.539" v="7153" actId="20577"/>
          <ac:spMkLst>
            <pc:docMk/>
            <pc:sldMk cId="3635031541" sldId="359"/>
            <ac:spMk id="3" creationId="{2C7E72A7-FBBD-CC12-2160-EC57A17BAAAB}"/>
          </ac:spMkLst>
        </pc:spChg>
      </pc:sldChg>
      <pc:sldChg chg="modSp add mod">
        <pc:chgData name="Rhett Dotson" userId="1a14307b-489b-4588-9787-93a68c51524b" providerId="ADAL" clId="{EDFFA346-6B70-4EDA-87C7-83BCC447BE70}" dt="2024-07-27T19:05:48.030" v="4325" actId="20577"/>
        <pc:sldMkLst>
          <pc:docMk/>
          <pc:sldMk cId="689751842" sldId="360"/>
        </pc:sldMkLst>
        <pc:spChg chg="mod">
          <ac:chgData name="Rhett Dotson" userId="1a14307b-489b-4588-9787-93a68c51524b" providerId="ADAL" clId="{EDFFA346-6B70-4EDA-87C7-83BCC447BE70}" dt="2024-07-27T17:01:04.109" v="818" actId="20577"/>
          <ac:spMkLst>
            <pc:docMk/>
            <pc:sldMk cId="689751842" sldId="360"/>
            <ac:spMk id="2" creationId="{90CB658D-5B7E-D0C2-4B57-CC0A4944751F}"/>
          </ac:spMkLst>
        </pc:spChg>
        <pc:spChg chg="mod">
          <ac:chgData name="Rhett Dotson" userId="1a14307b-489b-4588-9787-93a68c51524b" providerId="ADAL" clId="{EDFFA346-6B70-4EDA-87C7-83BCC447BE70}" dt="2024-07-27T19:05:48.030" v="4325" actId="20577"/>
          <ac:spMkLst>
            <pc:docMk/>
            <pc:sldMk cId="689751842" sldId="360"/>
            <ac:spMk id="3" creationId="{4E30277E-5FA8-A79C-5522-52DF9F959B82}"/>
          </ac:spMkLst>
        </pc:spChg>
      </pc:sldChg>
      <pc:sldChg chg="modSp new mod modAnim modNotesTx">
        <pc:chgData name="Rhett Dotson" userId="1a14307b-489b-4588-9787-93a68c51524b" providerId="ADAL" clId="{EDFFA346-6B70-4EDA-87C7-83BCC447BE70}" dt="2024-07-28T13:26:09.311" v="7697" actId="20577"/>
        <pc:sldMkLst>
          <pc:docMk/>
          <pc:sldMk cId="933528425" sldId="361"/>
        </pc:sldMkLst>
        <pc:spChg chg="mod">
          <ac:chgData name="Rhett Dotson" userId="1a14307b-489b-4588-9787-93a68c51524b" providerId="ADAL" clId="{EDFFA346-6B70-4EDA-87C7-83BCC447BE70}" dt="2024-07-27T17:02:32.223" v="946" actId="20577"/>
          <ac:spMkLst>
            <pc:docMk/>
            <pc:sldMk cId="933528425" sldId="361"/>
            <ac:spMk id="2" creationId="{30C3B94E-A105-3EC6-1395-F5983CDE71C4}"/>
          </ac:spMkLst>
        </pc:spChg>
        <pc:spChg chg="mod">
          <ac:chgData name="Rhett Dotson" userId="1a14307b-489b-4588-9787-93a68c51524b" providerId="ADAL" clId="{EDFFA346-6B70-4EDA-87C7-83BCC447BE70}" dt="2024-07-28T13:26:09.311" v="7697" actId="20577"/>
          <ac:spMkLst>
            <pc:docMk/>
            <pc:sldMk cId="933528425" sldId="361"/>
            <ac:spMk id="3" creationId="{45477FB3-17D3-D44E-924F-662433624771}"/>
          </ac:spMkLst>
        </pc:spChg>
      </pc:sldChg>
      <pc:sldChg chg="new del">
        <pc:chgData name="Rhett Dotson" userId="1a14307b-489b-4588-9787-93a68c51524b" providerId="ADAL" clId="{EDFFA346-6B70-4EDA-87C7-83BCC447BE70}" dt="2024-07-27T17:02:35.902" v="947" actId="47"/>
        <pc:sldMkLst>
          <pc:docMk/>
          <pc:sldMk cId="2653718384" sldId="362"/>
        </pc:sldMkLst>
      </pc:sldChg>
      <pc:sldChg chg="addSp modSp new mod modAnim modNotesTx">
        <pc:chgData name="Rhett Dotson" userId="1a14307b-489b-4588-9787-93a68c51524b" providerId="ADAL" clId="{EDFFA346-6B70-4EDA-87C7-83BCC447BE70}" dt="2024-07-28T13:32:29.931" v="7903" actId="20577"/>
        <pc:sldMkLst>
          <pc:docMk/>
          <pc:sldMk cId="3183940196" sldId="362"/>
        </pc:sldMkLst>
        <pc:spChg chg="mod">
          <ac:chgData name="Rhett Dotson" userId="1a14307b-489b-4588-9787-93a68c51524b" providerId="ADAL" clId="{EDFFA346-6B70-4EDA-87C7-83BCC447BE70}" dt="2024-07-27T17:03:08.671" v="980" actId="20577"/>
          <ac:spMkLst>
            <pc:docMk/>
            <pc:sldMk cId="3183940196" sldId="362"/>
            <ac:spMk id="2" creationId="{7870962F-7746-5D1A-211B-33660C9065DA}"/>
          </ac:spMkLst>
        </pc:spChg>
        <pc:spChg chg="mod">
          <ac:chgData name="Rhett Dotson" userId="1a14307b-489b-4588-9787-93a68c51524b" providerId="ADAL" clId="{EDFFA346-6B70-4EDA-87C7-83BCC447BE70}" dt="2024-07-27T19:09:05.605" v="4928" actId="14100"/>
          <ac:spMkLst>
            <pc:docMk/>
            <pc:sldMk cId="3183940196" sldId="362"/>
            <ac:spMk id="3" creationId="{1E765910-4367-45EE-CBE9-74F788542BCE}"/>
          </ac:spMkLst>
        </pc:spChg>
        <pc:spChg chg="add mod">
          <ac:chgData name="Rhett Dotson" userId="1a14307b-489b-4588-9787-93a68c51524b" providerId="ADAL" clId="{EDFFA346-6B70-4EDA-87C7-83BCC447BE70}" dt="2024-07-27T19:25:29.384" v="5051" actId="113"/>
          <ac:spMkLst>
            <pc:docMk/>
            <pc:sldMk cId="3183940196" sldId="362"/>
            <ac:spMk id="6" creationId="{9E491CEE-3F2F-170F-4CC4-28EAF478B875}"/>
          </ac:spMkLst>
        </pc:spChg>
        <pc:spChg chg="add mod">
          <ac:chgData name="Rhett Dotson" userId="1a14307b-489b-4588-9787-93a68c51524b" providerId="ADAL" clId="{EDFFA346-6B70-4EDA-87C7-83BCC447BE70}" dt="2024-07-28T13:17:36.399" v="7225" actId="1076"/>
          <ac:spMkLst>
            <pc:docMk/>
            <pc:sldMk cId="3183940196" sldId="362"/>
            <ac:spMk id="7" creationId="{B56D4755-7CD5-588F-4644-D94967DB775E}"/>
          </ac:spMkLst>
        </pc:spChg>
        <pc:graphicFrameChg chg="add mod modGraphic">
          <ac:chgData name="Rhett Dotson" userId="1a14307b-489b-4588-9787-93a68c51524b" providerId="ADAL" clId="{EDFFA346-6B70-4EDA-87C7-83BCC447BE70}" dt="2024-07-28T13:17:53.336" v="7228" actId="14734"/>
          <ac:graphicFrameMkLst>
            <pc:docMk/>
            <pc:sldMk cId="3183940196" sldId="362"/>
            <ac:graphicFrameMk id="5" creationId="{886E0527-C46D-CD39-3688-41879929FA4E}"/>
          </ac:graphicFrameMkLst>
        </pc:graphicFrameChg>
        <pc:graphicFrameChg chg="add mod modGraphic">
          <ac:chgData name="Rhett Dotson" userId="1a14307b-489b-4588-9787-93a68c51524b" providerId="ADAL" clId="{EDFFA346-6B70-4EDA-87C7-83BCC447BE70}" dt="2024-07-28T13:17:40.644" v="7226"/>
          <ac:graphicFrameMkLst>
            <pc:docMk/>
            <pc:sldMk cId="3183940196" sldId="362"/>
            <ac:graphicFrameMk id="8" creationId="{A3383D76-604D-9868-9F8D-615F549579DC}"/>
          </ac:graphicFrameMkLst>
        </pc:graphicFrameChg>
        <pc:cxnChg chg="add mod">
          <ac:chgData name="Rhett Dotson" userId="1a14307b-489b-4588-9787-93a68c51524b" providerId="ADAL" clId="{EDFFA346-6B70-4EDA-87C7-83BCC447BE70}" dt="2024-07-28T13:17:58.314" v="7229" actId="1582"/>
          <ac:cxnSpMkLst>
            <pc:docMk/>
            <pc:sldMk cId="3183940196" sldId="362"/>
            <ac:cxnSpMk id="10" creationId="{C35C57F0-6719-BAB1-CB48-61680F8CF7DC}"/>
          </ac:cxnSpMkLst>
        </pc:cxnChg>
        <pc:cxnChg chg="add mod">
          <ac:chgData name="Rhett Dotson" userId="1a14307b-489b-4588-9787-93a68c51524b" providerId="ADAL" clId="{EDFFA346-6B70-4EDA-87C7-83BCC447BE70}" dt="2024-07-28T13:18:04.694" v="7231" actId="1076"/>
          <ac:cxnSpMkLst>
            <pc:docMk/>
            <pc:sldMk cId="3183940196" sldId="362"/>
            <ac:cxnSpMk id="11" creationId="{4C0C7935-9EDD-7E34-64D1-6A9A4AD2F5C0}"/>
          </ac:cxnSpMkLst>
        </pc:cxnChg>
        <pc:cxnChg chg="add mod">
          <ac:chgData name="Rhett Dotson" userId="1a14307b-489b-4588-9787-93a68c51524b" providerId="ADAL" clId="{EDFFA346-6B70-4EDA-87C7-83BCC447BE70}" dt="2024-07-28T13:18:08.131" v="7233" actId="1076"/>
          <ac:cxnSpMkLst>
            <pc:docMk/>
            <pc:sldMk cId="3183940196" sldId="362"/>
            <ac:cxnSpMk id="12" creationId="{82DD0940-D18A-950B-CF1A-D9DDFF7D4C34}"/>
          </ac:cxnSpMkLst>
        </pc:cxnChg>
      </pc:sldChg>
      <pc:sldChg chg="addSp delSp modSp new del mod modClrScheme chgLayout">
        <pc:chgData name="Rhett Dotson" userId="1a14307b-489b-4588-9787-93a68c51524b" providerId="ADAL" clId="{EDFFA346-6B70-4EDA-87C7-83BCC447BE70}" dt="2024-07-28T13:20:56.138" v="7347" actId="47"/>
        <pc:sldMkLst>
          <pc:docMk/>
          <pc:sldMk cId="1305401865" sldId="363"/>
        </pc:sldMkLst>
        <pc:spChg chg="del">
          <ac:chgData name="Rhett Dotson" userId="1a14307b-489b-4588-9787-93a68c51524b" providerId="ADAL" clId="{EDFFA346-6B70-4EDA-87C7-83BCC447BE70}" dt="2024-07-27T20:05:48.765" v="6898" actId="700"/>
          <ac:spMkLst>
            <pc:docMk/>
            <pc:sldMk cId="1305401865" sldId="363"/>
            <ac:spMk id="2" creationId="{1A580088-2F6A-3044-DAFB-D5832A26496E}"/>
          </ac:spMkLst>
        </pc:spChg>
        <pc:spChg chg="del">
          <ac:chgData name="Rhett Dotson" userId="1a14307b-489b-4588-9787-93a68c51524b" providerId="ADAL" clId="{EDFFA346-6B70-4EDA-87C7-83BCC447BE70}" dt="2024-07-27T20:05:48.765" v="6898" actId="700"/>
          <ac:spMkLst>
            <pc:docMk/>
            <pc:sldMk cId="1305401865" sldId="363"/>
            <ac:spMk id="3" creationId="{8D425430-20F5-F0BD-2128-128182A846E1}"/>
          </ac:spMkLst>
        </pc:spChg>
        <pc:spChg chg="del">
          <ac:chgData name="Rhett Dotson" userId="1a14307b-489b-4588-9787-93a68c51524b" providerId="ADAL" clId="{EDFFA346-6B70-4EDA-87C7-83BCC447BE70}" dt="2024-07-27T20:05:48.765" v="6898" actId="700"/>
          <ac:spMkLst>
            <pc:docMk/>
            <pc:sldMk cId="1305401865" sldId="363"/>
            <ac:spMk id="4" creationId="{CE5CC42A-F889-F41F-46E2-11A0A678E55E}"/>
          </ac:spMkLst>
        </pc:spChg>
        <pc:spChg chg="mod ord">
          <ac:chgData name="Rhett Dotson" userId="1a14307b-489b-4588-9787-93a68c51524b" providerId="ADAL" clId="{EDFFA346-6B70-4EDA-87C7-83BCC447BE70}" dt="2024-07-27T20:05:48.765" v="6898" actId="700"/>
          <ac:spMkLst>
            <pc:docMk/>
            <pc:sldMk cId="1305401865" sldId="363"/>
            <ac:spMk id="5" creationId="{86A68EFF-4B93-0C90-380D-3A031DF800F0}"/>
          </ac:spMkLst>
        </pc:spChg>
        <pc:spChg chg="add mod">
          <ac:chgData name="Rhett Dotson" userId="1a14307b-489b-4588-9787-93a68c51524b" providerId="ADAL" clId="{EDFFA346-6B70-4EDA-87C7-83BCC447BE70}" dt="2024-07-27T20:05:45.621" v="6897"/>
          <ac:spMkLst>
            <pc:docMk/>
            <pc:sldMk cId="1305401865" sldId="363"/>
            <ac:spMk id="6" creationId="{C453B316-B4B9-F423-22FA-A6F6F47EE160}"/>
          </ac:spMkLst>
        </pc:spChg>
        <pc:spChg chg="add mod">
          <ac:chgData name="Rhett Dotson" userId="1a14307b-489b-4588-9787-93a68c51524b" providerId="ADAL" clId="{EDFFA346-6B70-4EDA-87C7-83BCC447BE70}" dt="2024-07-27T20:05:51.026" v="6900"/>
          <ac:spMkLst>
            <pc:docMk/>
            <pc:sldMk cId="1305401865" sldId="363"/>
            <ac:spMk id="8" creationId="{3CCBB2EB-91F7-5BD4-FE11-D2B611C28C1C}"/>
          </ac:spMkLst>
        </pc:spChg>
        <pc:picChg chg="add mod">
          <ac:chgData name="Rhett Dotson" userId="1a14307b-489b-4588-9787-93a68c51524b" providerId="ADAL" clId="{EDFFA346-6B70-4EDA-87C7-83BCC447BE70}" dt="2024-07-27T20:05:45.418" v="6896" actId="14100"/>
          <ac:picMkLst>
            <pc:docMk/>
            <pc:sldMk cId="1305401865" sldId="363"/>
            <ac:picMk id="7" creationId="{70CED8C2-D59E-0704-03ED-AA0890AC6C49}"/>
          </ac:picMkLst>
        </pc:picChg>
        <pc:picChg chg="add mod">
          <ac:chgData name="Rhett Dotson" userId="1a14307b-489b-4588-9787-93a68c51524b" providerId="ADAL" clId="{EDFFA346-6B70-4EDA-87C7-83BCC447BE70}" dt="2024-07-27T20:05:49.544" v="6899"/>
          <ac:picMkLst>
            <pc:docMk/>
            <pc:sldMk cId="1305401865" sldId="363"/>
            <ac:picMk id="9" creationId="{FE39F431-DE77-686D-F52F-6C0CEE99DC14}"/>
          </ac:picMkLst>
        </pc:picChg>
        <pc:picChg chg="add">
          <ac:chgData name="Rhett Dotson" userId="1a14307b-489b-4588-9787-93a68c51524b" providerId="ADAL" clId="{EDFFA346-6B70-4EDA-87C7-83BCC447BE70}" dt="2024-07-27T20:05:54.557" v="6901"/>
          <ac:picMkLst>
            <pc:docMk/>
            <pc:sldMk cId="1305401865" sldId="363"/>
            <ac:picMk id="3074" creationId="{EEA13E10-FBA2-3293-13A0-7224674332ED}"/>
          </ac:picMkLst>
        </pc:picChg>
      </pc:sldChg>
      <pc:sldChg chg="new del">
        <pc:chgData name="Rhett Dotson" userId="1a14307b-489b-4588-9787-93a68c51524b" providerId="ADAL" clId="{EDFFA346-6B70-4EDA-87C7-83BCC447BE70}" dt="2024-07-27T17:03:24.716" v="982" actId="47"/>
        <pc:sldMkLst>
          <pc:docMk/>
          <pc:sldMk cId="1356659939" sldId="363"/>
        </pc:sldMkLst>
      </pc:sldChg>
    </pc:docChg>
  </pc:docChgLst>
  <pc:docChgLst>
    <pc:chgData name="Rhett Dotson" userId="1a14307b-489b-4588-9787-93a68c51524b" providerId="ADAL" clId="{7A5A8A9C-851E-4165-AF99-4DA0040BF77A}"/>
    <pc:docChg chg="undo redo custSel addSld delSld modSld">
      <pc:chgData name="Rhett Dotson" userId="1a14307b-489b-4588-9787-93a68c51524b" providerId="ADAL" clId="{7A5A8A9C-851E-4165-AF99-4DA0040BF77A}" dt="2024-06-23T13:43:09.278" v="12462" actId="20577"/>
      <pc:docMkLst>
        <pc:docMk/>
      </pc:docMkLst>
      <pc:sldChg chg="modSp mod">
        <pc:chgData name="Rhett Dotson" userId="1a14307b-489b-4588-9787-93a68c51524b" providerId="ADAL" clId="{7A5A8A9C-851E-4165-AF99-4DA0040BF77A}" dt="2024-06-22T14:37:31.360" v="6642" actId="20577"/>
        <pc:sldMkLst>
          <pc:docMk/>
          <pc:sldMk cId="1039759085" sldId="256"/>
        </pc:sldMkLst>
        <pc:spChg chg="mod">
          <ac:chgData name="Rhett Dotson" userId="1a14307b-489b-4588-9787-93a68c51524b" providerId="ADAL" clId="{7A5A8A9C-851E-4165-AF99-4DA0040BF77A}" dt="2024-06-22T14:37:31.360" v="6642" actId="20577"/>
          <ac:spMkLst>
            <pc:docMk/>
            <pc:sldMk cId="1039759085" sldId="256"/>
            <ac:spMk id="8" creationId="{479F0267-9D1C-BDA9-A152-B01CD379FC92}"/>
          </ac:spMkLst>
        </pc:spChg>
      </pc:sldChg>
      <pc:sldChg chg="modSp mod">
        <pc:chgData name="Rhett Dotson" userId="1a14307b-489b-4588-9787-93a68c51524b" providerId="ADAL" clId="{7A5A8A9C-851E-4165-AF99-4DA0040BF77A}" dt="2024-06-23T13:26:29" v="11243" actId="2"/>
        <pc:sldMkLst>
          <pc:docMk/>
          <pc:sldMk cId="1721841647" sldId="266"/>
        </pc:sldMkLst>
        <pc:spChg chg="mod">
          <ac:chgData name="Rhett Dotson" userId="1a14307b-489b-4588-9787-93a68c51524b" providerId="ADAL" clId="{7A5A8A9C-851E-4165-AF99-4DA0040BF77A}" dt="2024-06-23T13:26:29" v="11243" actId="2"/>
          <ac:spMkLst>
            <pc:docMk/>
            <pc:sldMk cId="1721841647" sldId="266"/>
            <ac:spMk id="16" creationId="{B68E91FE-1E96-9012-B0A7-9E9605A1D060}"/>
          </ac:spMkLst>
        </pc:spChg>
      </pc:sldChg>
      <pc:sldChg chg="modSp mod">
        <pc:chgData name="Rhett Dotson" userId="1a14307b-489b-4588-9787-93a68c51524b" providerId="ADAL" clId="{7A5A8A9C-851E-4165-AF99-4DA0040BF77A}" dt="2024-06-22T15:54:55.801" v="9470" actId="20577"/>
        <pc:sldMkLst>
          <pc:docMk/>
          <pc:sldMk cId="3695820081" sldId="293"/>
        </pc:sldMkLst>
        <pc:spChg chg="mod">
          <ac:chgData name="Rhett Dotson" userId="1a14307b-489b-4588-9787-93a68c51524b" providerId="ADAL" clId="{7A5A8A9C-851E-4165-AF99-4DA0040BF77A}" dt="2024-06-22T15:54:55.801" v="9470" actId="20577"/>
          <ac:spMkLst>
            <pc:docMk/>
            <pc:sldMk cId="3695820081" sldId="293"/>
            <ac:spMk id="10" creationId="{C9475E86-FFB0-87BC-084C-C728916152B0}"/>
          </ac:spMkLst>
        </pc:spChg>
      </pc:sldChg>
      <pc:sldChg chg="addSp delSp modSp mod delAnim modAnim modNotesTx">
        <pc:chgData name="Rhett Dotson" userId="1a14307b-489b-4588-9787-93a68c51524b" providerId="ADAL" clId="{7A5A8A9C-851E-4165-AF99-4DA0040BF77A}" dt="2024-06-23T13:12:24.967" v="11136" actId="114"/>
        <pc:sldMkLst>
          <pc:docMk/>
          <pc:sldMk cId="2601716563" sldId="302"/>
        </pc:sldMkLst>
        <pc:spChg chg="add del mod">
          <ac:chgData name="Rhett Dotson" userId="1a14307b-489b-4588-9787-93a68c51524b" providerId="ADAL" clId="{7A5A8A9C-851E-4165-AF99-4DA0040BF77A}" dt="2024-06-22T14:37:37.050" v="6643" actId="478"/>
          <ac:spMkLst>
            <pc:docMk/>
            <pc:sldMk cId="2601716563" sldId="302"/>
            <ac:spMk id="3" creationId="{1490B922-B84D-11E6-D379-0DA042BBAA1C}"/>
          </ac:spMkLst>
        </pc:spChg>
        <pc:spChg chg="mod">
          <ac:chgData name="Rhett Dotson" userId="1a14307b-489b-4588-9787-93a68c51524b" providerId="ADAL" clId="{7A5A8A9C-851E-4165-AF99-4DA0040BF77A}" dt="2024-06-22T16:32:05.851" v="10960" actId="20577"/>
          <ac:spMkLst>
            <pc:docMk/>
            <pc:sldMk cId="2601716563" sldId="302"/>
            <ac:spMk id="4" creationId="{5AF06D57-BFDB-0D1F-1C0F-9092A930285A}"/>
          </ac:spMkLst>
        </pc:spChg>
        <pc:spChg chg="add mod">
          <ac:chgData name="Rhett Dotson" userId="1a14307b-489b-4588-9787-93a68c51524b" providerId="ADAL" clId="{7A5A8A9C-851E-4165-AF99-4DA0040BF77A}" dt="2024-06-23T13:12:24.967" v="11136" actId="114"/>
          <ac:spMkLst>
            <pc:docMk/>
            <pc:sldMk cId="2601716563" sldId="302"/>
            <ac:spMk id="5" creationId="{B8CF7F61-71C7-1EB8-C3A2-3EA6AA0B50E2}"/>
          </ac:spMkLst>
        </pc:spChg>
        <pc:spChg chg="del">
          <ac:chgData name="Rhett Dotson" userId="1a14307b-489b-4588-9787-93a68c51524b" providerId="ADAL" clId="{7A5A8A9C-851E-4165-AF99-4DA0040BF77A}" dt="2024-06-15T18:28:05.724" v="24" actId="478"/>
          <ac:spMkLst>
            <pc:docMk/>
            <pc:sldMk cId="2601716563" sldId="302"/>
            <ac:spMk id="8" creationId="{0778FF87-E798-C0B2-897B-889F7C9BF850}"/>
          </ac:spMkLst>
        </pc:spChg>
        <pc:picChg chg="add mod">
          <ac:chgData name="Rhett Dotson" userId="1a14307b-489b-4588-9787-93a68c51524b" providerId="ADAL" clId="{7A5A8A9C-851E-4165-AF99-4DA0040BF77A}" dt="2024-06-22T16:06:10.342" v="10768" actId="1076"/>
          <ac:picMkLst>
            <pc:docMk/>
            <pc:sldMk cId="2601716563" sldId="302"/>
            <ac:picMk id="7" creationId="{87B623CD-5A95-CFCA-692C-297AA71E12F2}"/>
          </ac:picMkLst>
        </pc:picChg>
        <pc:picChg chg="del">
          <ac:chgData name="Rhett Dotson" userId="1a14307b-489b-4588-9787-93a68c51524b" providerId="ADAL" clId="{7A5A8A9C-851E-4165-AF99-4DA0040BF77A}" dt="2024-06-15T18:28:07.719" v="25" actId="478"/>
          <ac:picMkLst>
            <pc:docMk/>
            <pc:sldMk cId="2601716563" sldId="302"/>
            <ac:picMk id="10" creationId="{E1266321-0108-71AE-4BBA-BB901DF5EEAA}"/>
          </ac:picMkLst>
        </pc:picChg>
        <pc:picChg chg="del">
          <ac:chgData name="Rhett Dotson" userId="1a14307b-489b-4588-9787-93a68c51524b" providerId="ADAL" clId="{7A5A8A9C-851E-4165-AF99-4DA0040BF77A}" dt="2024-06-15T18:28:07.719" v="25" actId="478"/>
          <ac:picMkLst>
            <pc:docMk/>
            <pc:sldMk cId="2601716563" sldId="302"/>
            <ac:picMk id="13" creationId="{83270BEA-430B-1DD6-F861-3461EFE8B202}"/>
          </ac:picMkLst>
        </pc:picChg>
        <pc:picChg chg="add del mod">
          <ac:chgData name="Rhett Dotson" userId="1a14307b-489b-4588-9787-93a68c51524b" providerId="ADAL" clId="{7A5A8A9C-851E-4165-AF99-4DA0040BF77A}" dt="2024-06-22T14:37:38.540" v="6644" actId="478"/>
          <ac:picMkLst>
            <pc:docMk/>
            <pc:sldMk cId="2601716563" sldId="302"/>
            <ac:picMk id="1026" creationId="{5E2006FF-CD52-F674-3DB6-F982E7C5ABA8}"/>
          </ac:picMkLst>
        </pc:picChg>
      </pc:sldChg>
      <pc:sldChg chg="del">
        <pc:chgData name="Rhett Dotson" userId="1a14307b-489b-4588-9787-93a68c51524b" providerId="ADAL" clId="{7A5A8A9C-851E-4165-AF99-4DA0040BF77A}" dt="2024-06-15T19:10:58.225" v="2753" actId="47"/>
        <pc:sldMkLst>
          <pc:docMk/>
          <pc:sldMk cId="1110859346" sldId="303"/>
        </pc:sldMkLst>
      </pc:sldChg>
      <pc:sldChg chg="addSp delSp modSp mod modClrScheme modAnim chgLayout modNotesTx">
        <pc:chgData name="Rhett Dotson" userId="1a14307b-489b-4588-9787-93a68c51524b" providerId="ADAL" clId="{7A5A8A9C-851E-4165-AF99-4DA0040BF77A}" dt="2024-06-23T13:30:20.434" v="11767" actId="20577"/>
        <pc:sldMkLst>
          <pc:docMk/>
          <pc:sldMk cId="3464330903" sldId="304"/>
        </pc:sldMkLst>
        <pc:spChg chg="del">
          <ac:chgData name="Rhett Dotson" userId="1a14307b-489b-4588-9787-93a68c51524b" providerId="ADAL" clId="{7A5A8A9C-851E-4165-AF99-4DA0040BF77A}" dt="2024-06-15T18:57:27.320" v="1333" actId="478"/>
          <ac:spMkLst>
            <pc:docMk/>
            <pc:sldMk cId="3464330903" sldId="304"/>
            <ac:spMk id="3" creationId="{5632A971-3A58-4F15-3750-C7409C74C296}"/>
          </ac:spMkLst>
        </pc:spChg>
        <pc:spChg chg="add del mod">
          <ac:chgData name="Rhett Dotson" userId="1a14307b-489b-4588-9787-93a68c51524b" providerId="ADAL" clId="{7A5A8A9C-851E-4165-AF99-4DA0040BF77A}" dt="2024-06-22T14:42:14.647" v="6933" actId="700"/>
          <ac:spMkLst>
            <pc:docMk/>
            <pc:sldMk cId="3464330903" sldId="304"/>
            <ac:spMk id="3" creationId="{6177A312-A843-2482-8E26-E487C719543E}"/>
          </ac:spMkLst>
        </pc:spChg>
        <pc:spChg chg="mod ord">
          <ac:chgData name="Rhett Dotson" userId="1a14307b-489b-4588-9787-93a68c51524b" providerId="ADAL" clId="{7A5A8A9C-851E-4165-AF99-4DA0040BF77A}" dt="2024-06-22T14:45:53.877" v="7406" actId="20577"/>
          <ac:spMkLst>
            <pc:docMk/>
            <pc:sldMk cId="3464330903" sldId="304"/>
            <ac:spMk id="4" creationId="{24C7A42C-5857-26D8-1100-450EAC4A8FF8}"/>
          </ac:spMkLst>
        </pc:spChg>
        <pc:spChg chg="add del mod">
          <ac:chgData name="Rhett Dotson" userId="1a14307b-489b-4588-9787-93a68c51524b" providerId="ADAL" clId="{7A5A8A9C-851E-4165-AF99-4DA0040BF77A}" dt="2024-06-22T14:38:31.326" v="6695" actId="478"/>
          <ac:spMkLst>
            <pc:docMk/>
            <pc:sldMk cId="3464330903" sldId="304"/>
            <ac:spMk id="5" creationId="{4E7EFFC8-1868-2D29-EFDA-8AAEC27E4CB6}"/>
          </ac:spMkLst>
        </pc:spChg>
        <pc:spChg chg="mod ord">
          <ac:chgData name="Rhett Dotson" userId="1a14307b-489b-4588-9787-93a68c51524b" providerId="ADAL" clId="{7A5A8A9C-851E-4165-AF99-4DA0040BF77A}" dt="2024-06-22T14:42:29.058" v="6936" actId="700"/>
          <ac:spMkLst>
            <pc:docMk/>
            <pc:sldMk cId="3464330903" sldId="304"/>
            <ac:spMk id="6" creationId="{2BC3F5FD-ACE7-E86F-1316-CE678BD6F075}"/>
          </ac:spMkLst>
        </pc:spChg>
        <pc:spChg chg="add del mod ord">
          <ac:chgData name="Rhett Dotson" userId="1a14307b-489b-4588-9787-93a68c51524b" providerId="ADAL" clId="{7A5A8A9C-851E-4165-AF99-4DA0040BF77A}" dt="2024-06-22T14:42:29.058" v="6936" actId="700"/>
          <ac:spMkLst>
            <pc:docMk/>
            <pc:sldMk cId="3464330903" sldId="304"/>
            <ac:spMk id="7" creationId="{F3B8B121-3147-C5AD-9643-EA5F0FEFCB0F}"/>
          </ac:spMkLst>
        </pc:spChg>
        <pc:spChg chg="add del mod ord">
          <ac:chgData name="Rhett Dotson" userId="1a14307b-489b-4588-9787-93a68c51524b" providerId="ADAL" clId="{7A5A8A9C-851E-4165-AF99-4DA0040BF77A}" dt="2024-06-22T15:12:00.663" v="8049" actId="27636"/>
          <ac:spMkLst>
            <pc:docMk/>
            <pc:sldMk cId="3464330903" sldId="304"/>
            <ac:spMk id="8" creationId="{6E60F00E-FA4A-E2D8-0537-F3635F57DDBB}"/>
          </ac:spMkLst>
        </pc:spChg>
        <pc:spChg chg="add del mod ord">
          <ac:chgData name="Rhett Dotson" userId="1a14307b-489b-4588-9787-93a68c51524b" providerId="ADAL" clId="{7A5A8A9C-851E-4165-AF99-4DA0040BF77A}" dt="2024-06-23T13:18:23.065" v="11225" actId="14100"/>
          <ac:spMkLst>
            <pc:docMk/>
            <pc:sldMk cId="3464330903" sldId="304"/>
            <ac:spMk id="9" creationId="{43748724-CABA-8F37-089B-6E61D2945609}"/>
          </ac:spMkLst>
        </pc:spChg>
      </pc:sldChg>
      <pc:sldChg chg="modSp mod modNotesTx">
        <pc:chgData name="Rhett Dotson" userId="1a14307b-489b-4588-9787-93a68c51524b" providerId="ADAL" clId="{7A5A8A9C-851E-4165-AF99-4DA0040BF77A}" dt="2024-06-22T14:38:45.050" v="6699" actId="20577"/>
        <pc:sldMkLst>
          <pc:docMk/>
          <pc:sldMk cId="418772829" sldId="308"/>
        </pc:sldMkLst>
        <pc:spChg chg="mod">
          <ac:chgData name="Rhett Dotson" userId="1a14307b-489b-4588-9787-93a68c51524b" providerId="ADAL" clId="{7A5A8A9C-851E-4165-AF99-4DA0040BF77A}" dt="2024-06-22T14:37:49.294" v="6670" actId="20577"/>
          <ac:spMkLst>
            <pc:docMk/>
            <pc:sldMk cId="418772829" sldId="308"/>
            <ac:spMk id="2" creationId="{90CB658D-5B7E-D0C2-4B57-CC0A4944751F}"/>
          </ac:spMkLst>
        </pc:spChg>
        <pc:spChg chg="mod">
          <ac:chgData name="Rhett Dotson" userId="1a14307b-489b-4588-9787-93a68c51524b" providerId="ADAL" clId="{7A5A8A9C-851E-4165-AF99-4DA0040BF77A}" dt="2024-06-22T14:38:23.226" v="6691" actId="20577"/>
          <ac:spMkLst>
            <pc:docMk/>
            <pc:sldMk cId="418772829" sldId="308"/>
            <ac:spMk id="3" creationId="{4E30277E-5FA8-A79C-5522-52DF9F959B82}"/>
          </ac:spMkLst>
        </pc:spChg>
      </pc:sldChg>
      <pc:sldChg chg="del">
        <pc:chgData name="Rhett Dotson" userId="1a14307b-489b-4588-9787-93a68c51524b" providerId="ADAL" clId="{7A5A8A9C-851E-4165-AF99-4DA0040BF77A}" dt="2024-06-15T19:10:58.225" v="2753" actId="47"/>
        <pc:sldMkLst>
          <pc:docMk/>
          <pc:sldMk cId="2152998337" sldId="309"/>
        </pc:sldMkLst>
      </pc:sldChg>
      <pc:sldChg chg="modSp mod">
        <pc:chgData name="Rhett Dotson" userId="1a14307b-489b-4588-9787-93a68c51524b" providerId="ADAL" clId="{7A5A8A9C-851E-4165-AF99-4DA0040BF77A}" dt="2024-06-22T15:53:45.508" v="9414" actId="20577"/>
        <pc:sldMkLst>
          <pc:docMk/>
          <pc:sldMk cId="1618443485" sldId="314"/>
        </pc:sldMkLst>
        <pc:spChg chg="mod">
          <ac:chgData name="Rhett Dotson" userId="1a14307b-489b-4588-9787-93a68c51524b" providerId="ADAL" clId="{7A5A8A9C-851E-4165-AF99-4DA0040BF77A}" dt="2024-06-22T15:53:45.508" v="9414" actId="20577"/>
          <ac:spMkLst>
            <pc:docMk/>
            <pc:sldMk cId="1618443485" sldId="314"/>
            <ac:spMk id="4" creationId="{DC15C903-DDEE-533E-5E2D-5F2A6E3F7746}"/>
          </ac:spMkLst>
        </pc:spChg>
      </pc:sldChg>
      <pc:sldChg chg="addSp delSp modSp mod modClrScheme delAnim modAnim chgLayout modNotesTx">
        <pc:chgData name="Rhett Dotson" userId="1a14307b-489b-4588-9787-93a68c51524b" providerId="ADAL" clId="{7A5A8A9C-851E-4165-AF99-4DA0040BF77A}" dt="2024-06-23T13:43:09.278" v="12462" actId="20577"/>
        <pc:sldMkLst>
          <pc:docMk/>
          <pc:sldMk cId="3648169331" sldId="315"/>
        </pc:sldMkLst>
        <pc:spChg chg="add del mod">
          <ac:chgData name="Rhett Dotson" userId="1a14307b-489b-4588-9787-93a68c51524b" providerId="ADAL" clId="{7A5A8A9C-851E-4165-AF99-4DA0040BF77A}" dt="2024-06-22T15:53:48.908" v="9415" actId="478"/>
          <ac:spMkLst>
            <pc:docMk/>
            <pc:sldMk cId="3648169331" sldId="315"/>
            <ac:spMk id="3" creationId="{B1FE99F0-A9F2-2289-82C6-03AB5484C9A5}"/>
          </ac:spMkLst>
        </pc:spChg>
        <pc:spChg chg="mod ord">
          <ac:chgData name="Rhett Dotson" userId="1a14307b-489b-4588-9787-93a68c51524b" providerId="ADAL" clId="{7A5A8A9C-851E-4165-AF99-4DA0040BF77A}" dt="2024-06-22T15:57:28.894" v="9507" actId="700"/>
          <ac:spMkLst>
            <pc:docMk/>
            <pc:sldMk cId="3648169331" sldId="315"/>
            <ac:spMk id="4" creationId="{31DFBD71-6A9B-8A9F-80DD-8E1E2461B198}"/>
          </ac:spMkLst>
        </pc:spChg>
        <pc:spChg chg="add del mod ord">
          <ac:chgData name="Rhett Dotson" userId="1a14307b-489b-4588-9787-93a68c51524b" providerId="ADAL" clId="{7A5A8A9C-851E-4165-AF99-4DA0040BF77A}" dt="2024-06-22T15:57:18.097" v="9471" actId="700"/>
          <ac:spMkLst>
            <pc:docMk/>
            <pc:sldMk cId="3648169331" sldId="315"/>
            <ac:spMk id="5" creationId="{1F0E30ED-45E4-12B9-3579-33145B0722BC}"/>
          </ac:spMkLst>
        </pc:spChg>
        <pc:spChg chg="del">
          <ac:chgData name="Rhett Dotson" userId="1a14307b-489b-4588-9787-93a68c51524b" providerId="ADAL" clId="{7A5A8A9C-851E-4165-AF99-4DA0040BF77A}" dt="2024-06-15T20:05:38.848" v="5442" actId="478"/>
          <ac:spMkLst>
            <pc:docMk/>
            <pc:sldMk cId="3648169331" sldId="315"/>
            <ac:spMk id="5" creationId="{C3F039BC-192C-3304-4562-D3FAFC7B9334}"/>
          </ac:spMkLst>
        </pc:spChg>
        <pc:spChg chg="mod ord">
          <ac:chgData name="Rhett Dotson" userId="1a14307b-489b-4588-9787-93a68c51524b" providerId="ADAL" clId="{7A5A8A9C-851E-4165-AF99-4DA0040BF77A}" dt="2024-06-22T15:57:28.894" v="9507" actId="700"/>
          <ac:spMkLst>
            <pc:docMk/>
            <pc:sldMk cId="3648169331" sldId="315"/>
            <ac:spMk id="6" creationId="{C702FAC5-9DF9-FB07-33AE-BC6A0353A89A}"/>
          </ac:spMkLst>
        </pc:spChg>
        <pc:spChg chg="add del mod ord">
          <ac:chgData name="Rhett Dotson" userId="1a14307b-489b-4588-9787-93a68c51524b" providerId="ADAL" clId="{7A5A8A9C-851E-4165-AF99-4DA0040BF77A}" dt="2024-06-22T15:57:28.894" v="9507" actId="700"/>
          <ac:spMkLst>
            <pc:docMk/>
            <pc:sldMk cId="3648169331" sldId="315"/>
            <ac:spMk id="7" creationId="{E89B4EBA-306E-8C68-D3C3-DE9ADDB874E9}"/>
          </ac:spMkLst>
        </pc:spChg>
        <pc:spChg chg="add del mod ord">
          <ac:chgData name="Rhett Dotson" userId="1a14307b-489b-4588-9787-93a68c51524b" providerId="ADAL" clId="{7A5A8A9C-851E-4165-AF99-4DA0040BF77A}" dt="2024-06-22T15:57:28.894" v="9507" actId="700"/>
          <ac:spMkLst>
            <pc:docMk/>
            <pc:sldMk cId="3648169331" sldId="315"/>
            <ac:spMk id="8" creationId="{766EAB34-CDDF-F229-11CC-A17824BA7063}"/>
          </ac:spMkLst>
        </pc:spChg>
        <pc:spChg chg="add mod ord">
          <ac:chgData name="Rhett Dotson" userId="1a14307b-489b-4588-9787-93a68c51524b" providerId="ADAL" clId="{7A5A8A9C-851E-4165-AF99-4DA0040BF77A}" dt="2024-06-22T15:57:31.355" v="9513" actId="20577"/>
          <ac:spMkLst>
            <pc:docMk/>
            <pc:sldMk cId="3648169331" sldId="315"/>
            <ac:spMk id="9" creationId="{1C683079-9E4B-DB38-3BFD-41F63F44F779}"/>
          </ac:spMkLst>
        </pc:spChg>
        <pc:spChg chg="add mod ord">
          <ac:chgData name="Rhett Dotson" userId="1a14307b-489b-4588-9787-93a68c51524b" providerId="ADAL" clId="{7A5A8A9C-851E-4165-AF99-4DA0040BF77A}" dt="2024-06-23T13:35:31.022" v="12256" actId="20577"/>
          <ac:spMkLst>
            <pc:docMk/>
            <pc:sldMk cId="3648169331" sldId="315"/>
            <ac:spMk id="10" creationId="{4EFEB70A-E9C0-7498-73EC-D9F82D7DDCEE}"/>
          </ac:spMkLst>
        </pc:spChg>
        <pc:spChg chg="add mod ord">
          <ac:chgData name="Rhett Dotson" userId="1a14307b-489b-4588-9787-93a68c51524b" providerId="ADAL" clId="{7A5A8A9C-851E-4165-AF99-4DA0040BF77A}" dt="2024-06-22T15:59:36.768" v="9920" actId="20577"/>
          <ac:spMkLst>
            <pc:docMk/>
            <pc:sldMk cId="3648169331" sldId="315"/>
            <ac:spMk id="11" creationId="{A0C48FD9-2790-5724-36CB-D6253F6E0481}"/>
          </ac:spMkLst>
        </pc:spChg>
        <pc:spChg chg="add mod ord">
          <ac:chgData name="Rhett Dotson" userId="1a14307b-489b-4588-9787-93a68c51524b" providerId="ADAL" clId="{7A5A8A9C-851E-4165-AF99-4DA0040BF77A}" dt="2024-06-23T13:35:28.389" v="12254" actId="20577"/>
          <ac:spMkLst>
            <pc:docMk/>
            <pc:sldMk cId="3648169331" sldId="315"/>
            <ac:spMk id="12" creationId="{C80AC7D5-CE0B-4B6B-AF57-12DE129C5506}"/>
          </ac:spMkLst>
        </pc:spChg>
      </pc:sldChg>
      <pc:sldChg chg="del">
        <pc:chgData name="Rhett Dotson" userId="1a14307b-489b-4588-9787-93a68c51524b" providerId="ADAL" clId="{7A5A8A9C-851E-4165-AF99-4DA0040BF77A}" dt="2024-06-15T19:10:58.225" v="2753" actId="47"/>
        <pc:sldMkLst>
          <pc:docMk/>
          <pc:sldMk cId="3079837640" sldId="322"/>
        </pc:sldMkLst>
      </pc:sldChg>
      <pc:sldChg chg="del">
        <pc:chgData name="Rhett Dotson" userId="1a14307b-489b-4588-9787-93a68c51524b" providerId="ADAL" clId="{7A5A8A9C-851E-4165-AF99-4DA0040BF77A}" dt="2024-06-15T19:10:58.225" v="2753" actId="47"/>
        <pc:sldMkLst>
          <pc:docMk/>
          <pc:sldMk cId="4203266281" sldId="323"/>
        </pc:sldMkLst>
      </pc:sldChg>
      <pc:sldChg chg="del">
        <pc:chgData name="Rhett Dotson" userId="1a14307b-489b-4588-9787-93a68c51524b" providerId="ADAL" clId="{7A5A8A9C-851E-4165-AF99-4DA0040BF77A}" dt="2024-06-15T19:05:21.114" v="2153" actId="47"/>
        <pc:sldMkLst>
          <pc:docMk/>
          <pc:sldMk cId="988351800" sldId="327"/>
        </pc:sldMkLst>
      </pc:sldChg>
      <pc:sldChg chg="del">
        <pc:chgData name="Rhett Dotson" userId="1a14307b-489b-4588-9787-93a68c51524b" providerId="ADAL" clId="{7A5A8A9C-851E-4165-AF99-4DA0040BF77A}" dt="2024-06-15T20:05:41.061" v="5443" actId="47"/>
        <pc:sldMkLst>
          <pc:docMk/>
          <pc:sldMk cId="4155379520" sldId="332"/>
        </pc:sldMkLst>
      </pc:sldChg>
      <pc:sldChg chg="del">
        <pc:chgData name="Rhett Dotson" userId="1a14307b-489b-4588-9787-93a68c51524b" providerId="ADAL" clId="{7A5A8A9C-851E-4165-AF99-4DA0040BF77A}" dt="2024-06-15T19:10:58.225" v="2753" actId="47"/>
        <pc:sldMkLst>
          <pc:docMk/>
          <pc:sldMk cId="2650818705" sldId="333"/>
        </pc:sldMkLst>
      </pc:sldChg>
      <pc:sldChg chg="del">
        <pc:chgData name="Rhett Dotson" userId="1a14307b-489b-4588-9787-93a68c51524b" providerId="ADAL" clId="{7A5A8A9C-851E-4165-AF99-4DA0040BF77A}" dt="2024-06-15T19:05:21.114" v="2153" actId="47"/>
        <pc:sldMkLst>
          <pc:docMk/>
          <pc:sldMk cId="2304870443" sldId="336"/>
        </pc:sldMkLst>
      </pc:sldChg>
      <pc:sldChg chg="addSp delSp modSp new add del mod modClrScheme modAnim chgLayout">
        <pc:chgData name="Rhett Dotson" userId="1a14307b-489b-4588-9787-93a68c51524b" providerId="ADAL" clId="{7A5A8A9C-851E-4165-AF99-4DA0040BF77A}" dt="2024-06-23T13:17:04.562" v="11183" actId="20577"/>
        <pc:sldMkLst>
          <pc:docMk/>
          <pc:sldMk cId="836319177" sldId="337"/>
        </pc:sldMkLst>
        <pc:spChg chg="del mod ord">
          <ac:chgData name="Rhett Dotson" userId="1a14307b-489b-4588-9787-93a68c51524b" providerId="ADAL" clId="{7A5A8A9C-851E-4165-AF99-4DA0040BF77A}" dt="2024-06-15T18:35:08.880" v="765" actId="700"/>
          <ac:spMkLst>
            <pc:docMk/>
            <pc:sldMk cId="836319177" sldId="337"/>
            <ac:spMk id="2" creationId="{8C402DA0-D12C-71AE-7082-F693AFE2AC39}"/>
          </ac:spMkLst>
        </pc:spChg>
        <pc:spChg chg="add del mod ord">
          <ac:chgData name="Rhett Dotson" userId="1a14307b-489b-4588-9787-93a68c51524b" providerId="ADAL" clId="{7A5A8A9C-851E-4165-AF99-4DA0040BF77A}" dt="2024-06-22T14:39:53.906" v="6700" actId="700"/>
          <ac:spMkLst>
            <pc:docMk/>
            <pc:sldMk cId="836319177" sldId="337"/>
            <ac:spMk id="3" creationId="{5E1DAF83-4218-0718-4055-1F12E2AF793B}"/>
          </ac:spMkLst>
        </pc:spChg>
        <pc:spChg chg="del mod ord">
          <ac:chgData name="Rhett Dotson" userId="1a14307b-489b-4588-9787-93a68c51524b" providerId="ADAL" clId="{7A5A8A9C-851E-4165-AF99-4DA0040BF77A}" dt="2024-06-15T18:35:08.880" v="765" actId="700"/>
          <ac:spMkLst>
            <pc:docMk/>
            <pc:sldMk cId="836319177" sldId="337"/>
            <ac:spMk id="3" creationId="{EA0E03BB-39B4-EA66-5C35-6BABFF359B93}"/>
          </ac:spMkLst>
        </pc:spChg>
        <pc:spChg chg="mod ord">
          <ac:chgData name="Rhett Dotson" userId="1a14307b-489b-4588-9787-93a68c51524b" providerId="ADAL" clId="{7A5A8A9C-851E-4165-AF99-4DA0040BF77A}" dt="2024-06-22T14:39:53.906" v="6700" actId="700"/>
          <ac:spMkLst>
            <pc:docMk/>
            <pc:sldMk cId="836319177" sldId="337"/>
            <ac:spMk id="4" creationId="{4200406B-928A-932C-C4D8-8EB40A35EA84}"/>
          </ac:spMkLst>
        </pc:spChg>
        <pc:spChg chg="add mod ord">
          <ac:chgData name="Rhett Dotson" userId="1a14307b-489b-4588-9787-93a68c51524b" providerId="ADAL" clId="{7A5A8A9C-851E-4165-AF99-4DA0040BF77A}" dt="2024-06-22T14:45:45.867" v="7399" actId="20577"/>
          <ac:spMkLst>
            <pc:docMk/>
            <pc:sldMk cId="836319177" sldId="337"/>
            <ac:spMk id="5" creationId="{DEB4EC76-60AF-DB68-5A29-7241313A212B}"/>
          </ac:spMkLst>
        </pc:spChg>
        <pc:spChg chg="add del mod ord">
          <ac:chgData name="Rhett Dotson" userId="1a14307b-489b-4588-9787-93a68c51524b" providerId="ADAL" clId="{7A5A8A9C-851E-4165-AF99-4DA0040BF77A}" dt="2024-06-22T14:38:29.078" v="6694" actId="478"/>
          <ac:spMkLst>
            <pc:docMk/>
            <pc:sldMk cId="836319177" sldId="337"/>
            <ac:spMk id="6" creationId="{3FCF79E3-BE4D-3185-15C9-A7C853407C49}"/>
          </ac:spMkLst>
        </pc:spChg>
        <pc:spChg chg="add mod ord">
          <ac:chgData name="Rhett Dotson" userId="1a14307b-489b-4588-9787-93a68c51524b" providerId="ADAL" clId="{7A5A8A9C-851E-4165-AF99-4DA0040BF77A}" dt="2024-06-22T14:40:12.805" v="6719" actId="255"/>
          <ac:spMkLst>
            <pc:docMk/>
            <pc:sldMk cId="836319177" sldId="337"/>
            <ac:spMk id="7" creationId="{21D1B8E0-A5B1-DB9D-8D14-55D1D0681FD7}"/>
          </ac:spMkLst>
        </pc:spChg>
        <pc:spChg chg="add mod ord">
          <ac:chgData name="Rhett Dotson" userId="1a14307b-489b-4588-9787-93a68c51524b" providerId="ADAL" clId="{7A5A8A9C-851E-4165-AF99-4DA0040BF77A}" dt="2024-06-23T13:17:04.562" v="11183" actId="20577"/>
          <ac:spMkLst>
            <pc:docMk/>
            <pc:sldMk cId="836319177" sldId="337"/>
            <ac:spMk id="8" creationId="{1DEF652C-8E44-BF6D-A0EA-34971C673E75}"/>
          </ac:spMkLst>
        </pc:spChg>
      </pc:sldChg>
      <pc:sldChg chg="del">
        <pc:chgData name="Rhett Dotson" userId="1a14307b-489b-4588-9787-93a68c51524b" providerId="ADAL" clId="{7A5A8A9C-851E-4165-AF99-4DA0040BF77A}" dt="2024-06-15T18:35:02.278" v="763" actId="47"/>
        <pc:sldMkLst>
          <pc:docMk/>
          <pc:sldMk cId="879105270" sldId="337"/>
        </pc:sldMkLst>
      </pc:sldChg>
      <pc:sldChg chg="addSp delSp modSp new del mod modClrScheme chgLayout">
        <pc:chgData name="Rhett Dotson" userId="1a14307b-489b-4588-9787-93a68c51524b" providerId="ADAL" clId="{7A5A8A9C-851E-4165-AF99-4DA0040BF77A}" dt="2024-06-22T14:38:33.275" v="6696" actId="47"/>
        <pc:sldMkLst>
          <pc:docMk/>
          <pc:sldMk cId="982795665" sldId="338"/>
        </pc:sldMkLst>
        <pc:spChg chg="mod ord">
          <ac:chgData name="Rhett Dotson" userId="1a14307b-489b-4588-9787-93a68c51524b" providerId="ADAL" clId="{7A5A8A9C-851E-4165-AF99-4DA0040BF77A}" dt="2024-06-15T19:01:02.978" v="1390" actId="700"/>
          <ac:spMkLst>
            <pc:docMk/>
            <pc:sldMk cId="982795665" sldId="338"/>
            <ac:spMk id="2" creationId="{90B7A854-052C-BA8E-2246-CAE3CCC20D7E}"/>
          </ac:spMkLst>
        </pc:spChg>
        <pc:spChg chg="del">
          <ac:chgData name="Rhett Dotson" userId="1a14307b-489b-4588-9787-93a68c51524b" providerId="ADAL" clId="{7A5A8A9C-851E-4165-AF99-4DA0040BF77A}" dt="2024-06-15T18:59:52.519" v="1382" actId="478"/>
          <ac:spMkLst>
            <pc:docMk/>
            <pc:sldMk cId="982795665" sldId="338"/>
            <ac:spMk id="3" creationId="{C0F7DEEB-4B2F-05F8-5DA2-A535AD6C06CC}"/>
          </ac:spMkLst>
        </pc:spChg>
        <pc:spChg chg="mod ord">
          <ac:chgData name="Rhett Dotson" userId="1a14307b-489b-4588-9787-93a68c51524b" providerId="ADAL" clId="{7A5A8A9C-851E-4165-AF99-4DA0040BF77A}" dt="2024-06-15T19:01:02.978" v="1390" actId="700"/>
          <ac:spMkLst>
            <pc:docMk/>
            <pc:sldMk cId="982795665" sldId="338"/>
            <ac:spMk id="4" creationId="{F12D3D9C-FEF7-4A00-D8A9-32320B062992}"/>
          </ac:spMkLst>
        </pc:spChg>
        <pc:spChg chg="add mod">
          <ac:chgData name="Rhett Dotson" userId="1a14307b-489b-4588-9787-93a68c51524b" providerId="ADAL" clId="{7A5A8A9C-851E-4165-AF99-4DA0040BF77A}" dt="2024-06-15T19:00:55.012" v="1389" actId="207"/>
          <ac:spMkLst>
            <pc:docMk/>
            <pc:sldMk cId="982795665" sldId="338"/>
            <ac:spMk id="5" creationId="{DF3205FE-7CD2-CCB5-45F6-510AB5876115}"/>
          </ac:spMkLst>
        </pc:spChg>
        <pc:spChg chg="add mod ord">
          <ac:chgData name="Rhett Dotson" userId="1a14307b-489b-4588-9787-93a68c51524b" providerId="ADAL" clId="{7A5A8A9C-851E-4165-AF99-4DA0040BF77A}" dt="2024-06-15T19:02:10.224" v="1567" actId="20577"/>
          <ac:spMkLst>
            <pc:docMk/>
            <pc:sldMk cId="982795665" sldId="338"/>
            <ac:spMk id="6" creationId="{19141FA0-178E-0E7B-B12E-B2525C53E3FA}"/>
          </ac:spMkLst>
        </pc:spChg>
        <pc:spChg chg="add del mod ord">
          <ac:chgData name="Rhett Dotson" userId="1a14307b-489b-4588-9787-93a68c51524b" providerId="ADAL" clId="{7A5A8A9C-851E-4165-AF99-4DA0040BF77A}" dt="2024-06-15T19:01:05.243" v="1391" actId="478"/>
          <ac:spMkLst>
            <pc:docMk/>
            <pc:sldMk cId="982795665" sldId="338"/>
            <ac:spMk id="7" creationId="{16EC4D03-2F46-7502-4B4C-5C33ABCB2C0B}"/>
          </ac:spMkLst>
        </pc:spChg>
        <pc:picChg chg="add mod">
          <ac:chgData name="Rhett Dotson" userId="1a14307b-489b-4588-9787-93a68c51524b" providerId="ADAL" clId="{7A5A8A9C-851E-4165-AF99-4DA0040BF77A}" dt="2024-06-15T18:59:57.149" v="1386" actId="1076"/>
          <ac:picMkLst>
            <pc:docMk/>
            <pc:sldMk cId="982795665" sldId="338"/>
            <ac:picMk id="2050" creationId="{61165D0F-C09B-89AE-3EA5-4D3C482CE902}"/>
          </ac:picMkLst>
        </pc:picChg>
      </pc:sldChg>
      <pc:sldChg chg="add del modNotesTx">
        <pc:chgData name="Rhett Dotson" userId="1a14307b-489b-4588-9787-93a68c51524b" providerId="ADAL" clId="{7A5A8A9C-851E-4165-AF99-4DA0040BF77A}" dt="2024-06-22T14:38:37.101" v="6697" actId="47"/>
        <pc:sldMkLst>
          <pc:docMk/>
          <pc:sldMk cId="313018104" sldId="339"/>
        </pc:sldMkLst>
      </pc:sldChg>
      <pc:sldChg chg="modSp new del mod modNotesTx">
        <pc:chgData name="Rhett Dotson" userId="1a14307b-489b-4588-9787-93a68c51524b" providerId="ADAL" clId="{7A5A8A9C-851E-4165-AF99-4DA0040BF77A}" dt="2024-06-22T14:38:37.101" v="6697" actId="47"/>
        <pc:sldMkLst>
          <pc:docMk/>
          <pc:sldMk cId="2201510089" sldId="340"/>
        </pc:sldMkLst>
        <pc:spChg chg="mod">
          <ac:chgData name="Rhett Dotson" userId="1a14307b-489b-4588-9787-93a68c51524b" providerId="ADAL" clId="{7A5A8A9C-851E-4165-AF99-4DA0040BF77A}" dt="2024-06-15T19:04:23.043" v="1964" actId="20577"/>
          <ac:spMkLst>
            <pc:docMk/>
            <pc:sldMk cId="2201510089" sldId="340"/>
            <ac:spMk id="2" creationId="{BF936280-4364-A444-E73B-8225A072E44C}"/>
          </ac:spMkLst>
        </pc:spChg>
        <pc:spChg chg="mod">
          <ac:chgData name="Rhett Dotson" userId="1a14307b-489b-4588-9787-93a68c51524b" providerId="ADAL" clId="{7A5A8A9C-851E-4165-AF99-4DA0040BF77A}" dt="2024-06-15T20:04:02.449" v="5437" actId="20577"/>
          <ac:spMkLst>
            <pc:docMk/>
            <pc:sldMk cId="2201510089" sldId="340"/>
            <ac:spMk id="3" creationId="{B66BF5BA-ACAE-AC52-09A5-C739A8EED6BE}"/>
          </ac:spMkLst>
        </pc:spChg>
      </pc:sldChg>
      <pc:sldChg chg="modSp new del mod">
        <pc:chgData name="Rhett Dotson" userId="1a14307b-489b-4588-9787-93a68c51524b" providerId="ADAL" clId="{7A5A8A9C-851E-4165-AF99-4DA0040BF77A}" dt="2024-06-15T19:09:05.126" v="2569" actId="47"/>
        <pc:sldMkLst>
          <pc:docMk/>
          <pc:sldMk cId="1263131583" sldId="341"/>
        </pc:sldMkLst>
        <pc:spChg chg="mod">
          <ac:chgData name="Rhett Dotson" userId="1a14307b-489b-4588-9787-93a68c51524b" providerId="ADAL" clId="{7A5A8A9C-851E-4165-AF99-4DA0040BF77A}" dt="2024-06-15T19:05:29.352" v="2180" actId="20577"/>
          <ac:spMkLst>
            <pc:docMk/>
            <pc:sldMk cId="1263131583" sldId="341"/>
            <ac:spMk id="2" creationId="{AD91C5EC-1E51-EF2C-FB92-F0CACD2EF760}"/>
          </ac:spMkLst>
        </pc:spChg>
      </pc:sldChg>
      <pc:sldChg chg="add del">
        <pc:chgData name="Rhett Dotson" userId="1a14307b-489b-4588-9787-93a68c51524b" providerId="ADAL" clId="{7A5A8A9C-851E-4165-AF99-4DA0040BF77A}" dt="2024-06-15T19:05:40.664" v="2183" actId="47"/>
        <pc:sldMkLst>
          <pc:docMk/>
          <pc:sldMk cId="2461132964" sldId="342"/>
        </pc:sldMkLst>
      </pc:sldChg>
      <pc:sldChg chg="modSp add del mod modNotesTx">
        <pc:chgData name="Rhett Dotson" userId="1a14307b-489b-4588-9787-93a68c51524b" providerId="ADAL" clId="{7A5A8A9C-851E-4165-AF99-4DA0040BF77A}" dt="2024-06-22T14:38:37.101" v="6697" actId="47"/>
        <pc:sldMkLst>
          <pc:docMk/>
          <pc:sldMk cId="2878812602" sldId="343"/>
        </pc:sldMkLst>
        <pc:spChg chg="mod">
          <ac:chgData name="Rhett Dotson" userId="1a14307b-489b-4588-9787-93a68c51524b" providerId="ADAL" clId="{7A5A8A9C-851E-4165-AF99-4DA0040BF77A}" dt="2024-06-15T19:06:11.520" v="2198" actId="20577"/>
          <ac:spMkLst>
            <pc:docMk/>
            <pc:sldMk cId="2878812602" sldId="343"/>
            <ac:spMk id="2" creationId="{BF936280-4364-A444-E73B-8225A072E44C}"/>
          </ac:spMkLst>
        </pc:spChg>
        <pc:spChg chg="mod">
          <ac:chgData name="Rhett Dotson" userId="1a14307b-489b-4588-9787-93a68c51524b" providerId="ADAL" clId="{7A5A8A9C-851E-4165-AF99-4DA0040BF77A}" dt="2024-06-15T19:08:19.531" v="2537" actId="20577"/>
          <ac:spMkLst>
            <pc:docMk/>
            <pc:sldMk cId="2878812602" sldId="343"/>
            <ac:spMk id="3" creationId="{B66BF5BA-ACAE-AC52-09A5-C739A8EED6BE}"/>
          </ac:spMkLst>
        </pc:spChg>
      </pc:sldChg>
      <pc:sldChg chg="modSp add del mod modNotesTx">
        <pc:chgData name="Rhett Dotson" userId="1a14307b-489b-4588-9787-93a68c51524b" providerId="ADAL" clId="{7A5A8A9C-851E-4165-AF99-4DA0040BF77A}" dt="2024-06-22T14:38:37.101" v="6697" actId="47"/>
        <pc:sldMkLst>
          <pc:docMk/>
          <pc:sldMk cId="2949078962" sldId="344"/>
        </pc:sldMkLst>
        <pc:spChg chg="mod">
          <ac:chgData name="Rhett Dotson" userId="1a14307b-489b-4588-9787-93a68c51524b" providerId="ADAL" clId="{7A5A8A9C-851E-4165-AF99-4DA0040BF77A}" dt="2024-06-15T19:09:18.796" v="2581" actId="20577"/>
          <ac:spMkLst>
            <pc:docMk/>
            <pc:sldMk cId="2949078962" sldId="344"/>
            <ac:spMk id="2" creationId="{BF936280-4364-A444-E73B-8225A072E44C}"/>
          </ac:spMkLst>
        </pc:spChg>
        <pc:spChg chg="mod">
          <ac:chgData name="Rhett Dotson" userId="1a14307b-489b-4588-9787-93a68c51524b" providerId="ADAL" clId="{7A5A8A9C-851E-4165-AF99-4DA0040BF77A}" dt="2024-06-15T20:00:56.409" v="4874" actId="20577"/>
          <ac:spMkLst>
            <pc:docMk/>
            <pc:sldMk cId="2949078962" sldId="344"/>
            <ac:spMk id="3" creationId="{B66BF5BA-ACAE-AC52-09A5-C739A8EED6BE}"/>
          </ac:spMkLst>
        </pc:spChg>
      </pc:sldChg>
      <pc:sldChg chg="modSp new del mod">
        <pc:chgData name="Rhett Dotson" userId="1a14307b-489b-4588-9787-93a68c51524b" providerId="ADAL" clId="{7A5A8A9C-851E-4165-AF99-4DA0040BF77A}" dt="2024-06-22T14:38:37.101" v="6697" actId="47"/>
        <pc:sldMkLst>
          <pc:docMk/>
          <pc:sldMk cId="369328611" sldId="345"/>
        </pc:sldMkLst>
        <pc:spChg chg="mod">
          <ac:chgData name="Rhett Dotson" userId="1a14307b-489b-4588-9787-93a68c51524b" providerId="ADAL" clId="{7A5A8A9C-851E-4165-AF99-4DA0040BF77A}" dt="2024-06-15T19:09:13.356" v="2576" actId="1036"/>
          <ac:spMkLst>
            <pc:docMk/>
            <pc:sldMk cId="369328611" sldId="345"/>
            <ac:spMk id="2" creationId="{460A7430-4568-ACA5-544B-D53BF967CDC8}"/>
          </ac:spMkLst>
        </pc:spChg>
        <pc:spChg chg="mod">
          <ac:chgData name="Rhett Dotson" userId="1a14307b-489b-4588-9787-93a68c51524b" providerId="ADAL" clId="{7A5A8A9C-851E-4165-AF99-4DA0040BF77A}" dt="2024-06-15T19:55:12.682" v="3495" actId="20577"/>
          <ac:spMkLst>
            <pc:docMk/>
            <pc:sldMk cId="369328611" sldId="345"/>
            <ac:spMk id="3" creationId="{046F5726-F551-90D8-2856-29F00FA7414C}"/>
          </ac:spMkLst>
        </pc:spChg>
      </pc:sldChg>
      <pc:sldChg chg="modSp add del mod">
        <pc:chgData name="Rhett Dotson" userId="1a14307b-489b-4588-9787-93a68c51524b" providerId="ADAL" clId="{7A5A8A9C-851E-4165-AF99-4DA0040BF77A}" dt="2024-06-22T14:38:37.101" v="6697" actId="47"/>
        <pc:sldMkLst>
          <pc:docMk/>
          <pc:sldMk cId="2607486870" sldId="346"/>
        </pc:sldMkLst>
        <pc:spChg chg="mod">
          <ac:chgData name="Rhett Dotson" userId="1a14307b-489b-4588-9787-93a68c51524b" providerId="ADAL" clId="{7A5A8A9C-851E-4165-AF99-4DA0040BF77A}" dt="2024-06-15T19:08:55.688" v="2563" actId="20577"/>
          <ac:spMkLst>
            <pc:docMk/>
            <pc:sldMk cId="2607486870" sldId="346"/>
            <ac:spMk id="2" creationId="{460A7430-4568-ACA5-544B-D53BF967CDC8}"/>
          </ac:spMkLst>
        </pc:spChg>
        <pc:spChg chg="mod">
          <ac:chgData name="Rhett Dotson" userId="1a14307b-489b-4588-9787-93a68c51524b" providerId="ADAL" clId="{7A5A8A9C-851E-4165-AF99-4DA0040BF77A}" dt="2024-06-15T19:58:52.225" v="4414" actId="20577"/>
          <ac:spMkLst>
            <pc:docMk/>
            <pc:sldMk cId="2607486870" sldId="346"/>
            <ac:spMk id="3" creationId="{046F5726-F551-90D8-2856-29F00FA7414C}"/>
          </ac:spMkLst>
        </pc:spChg>
      </pc:sldChg>
      <pc:sldChg chg="modSp add del mod">
        <pc:chgData name="Rhett Dotson" userId="1a14307b-489b-4588-9787-93a68c51524b" providerId="ADAL" clId="{7A5A8A9C-851E-4165-AF99-4DA0040BF77A}" dt="2024-06-22T14:38:37.101" v="6697" actId="47"/>
        <pc:sldMkLst>
          <pc:docMk/>
          <pc:sldMk cId="3223344476" sldId="347"/>
        </pc:sldMkLst>
        <pc:spChg chg="mod">
          <ac:chgData name="Rhett Dotson" userId="1a14307b-489b-4588-9787-93a68c51524b" providerId="ADAL" clId="{7A5A8A9C-851E-4165-AF99-4DA0040BF77A}" dt="2024-06-15T19:10:52.871" v="2752" actId="20577"/>
          <ac:spMkLst>
            <pc:docMk/>
            <pc:sldMk cId="3223344476" sldId="347"/>
            <ac:spMk id="2" creationId="{460A7430-4568-ACA5-544B-D53BF967CDC8}"/>
          </ac:spMkLst>
        </pc:spChg>
        <pc:spChg chg="mod">
          <ac:chgData name="Rhett Dotson" userId="1a14307b-489b-4588-9787-93a68c51524b" providerId="ADAL" clId="{7A5A8A9C-851E-4165-AF99-4DA0040BF77A}" dt="2024-06-16T12:36:02.920" v="5625" actId="6549"/>
          <ac:spMkLst>
            <pc:docMk/>
            <pc:sldMk cId="3223344476" sldId="347"/>
            <ac:spMk id="3" creationId="{046F5726-F551-90D8-2856-29F00FA7414C}"/>
          </ac:spMkLst>
        </pc:spChg>
      </pc:sldChg>
      <pc:sldChg chg="modSp new del mod">
        <pc:chgData name="Rhett Dotson" userId="1a14307b-489b-4588-9787-93a68c51524b" providerId="ADAL" clId="{7A5A8A9C-851E-4165-AF99-4DA0040BF77A}" dt="2024-06-22T15:53:50.629" v="9416" actId="47"/>
        <pc:sldMkLst>
          <pc:docMk/>
          <pc:sldMk cId="359373864" sldId="348"/>
        </pc:sldMkLst>
        <pc:spChg chg="mod">
          <ac:chgData name="Rhett Dotson" userId="1a14307b-489b-4588-9787-93a68c51524b" providerId="ADAL" clId="{7A5A8A9C-851E-4165-AF99-4DA0040BF77A}" dt="2024-06-16T12:42:47.984" v="5837" actId="20577"/>
          <ac:spMkLst>
            <pc:docMk/>
            <pc:sldMk cId="359373864" sldId="348"/>
            <ac:spMk id="2" creationId="{CA018B06-9BC0-958E-B555-7CD784BA95DF}"/>
          </ac:spMkLst>
        </pc:spChg>
        <pc:spChg chg="mod">
          <ac:chgData name="Rhett Dotson" userId="1a14307b-489b-4588-9787-93a68c51524b" providerId="ADAL" clId="{7A5A8A9C-851E-4165-AF99-4DA0040BF77A}" dt="2024-06-16T12:48:29.802" v="6595" actId="20577"/>
          <ac:spMkLst>
            <pc:docMk/>
            <pc:sldMk cId="359373864" sldId="348"/>
            <ac:spMk id="3" creationId="{6646A2DC-1B88-48E9-639F-3A608337C9F4}"/>
          </ac:spMkLst>
        </pc:spChg>
      </pc:sldChg>
      <pc:sldChg chg="modSp new mod modAnim modNotesTx">
        <pc:chgData name="Rhett Dotson" userId="1a14307b-489b-4588-9787-93a68c51524b" providerId="ADAL" clId="{7A5A8A9C-851E-4165-AF99-4DA0040BF77A}" dt="2024-06-23T13:31:20.102" v="11973" actId="20577"/>
        <pc:sldMkLst>
          <pc:docMk/>
          <pc:sldMk cId="2996004581" sldId="349"/>
        </pc:sldMkLst>
        <pc:spChg chg="mod">
          <ac:chgData name="Rhett Dotson" userId="1a14307b-489b-4588-9787-93a68c51524b" providerId="ADAL" clId="{7A5A8A9C-851E-4165-AF99-4DA0040BF77A}" dt="2024-06-22T15:45:39.549" v="8609" actId="20577"/>
          <ac:spMkLst>
            <pc:docMk/>
            <pc:sldMk cId="2996004581" sldId="349"/>
            <ac:spMk id="2" creationId="{626EB89C-1DA3-B9EC-DC6C-D047F18C01FE}"/>
          </ac:spMkLst>
        </pc:spChg>
        <pc:spChg chg="mod">
          <ac:chgData name="Rhett Dotson" userId="1a14307b-489b-4588-9787-93a68c51524b" providerId="ADAL" clId="{7A5A8A9C-851E-4165-AF99-4DA0040BF77A}" dt="2024-06-22T15:50:33.753" v="8948" actId="115"/>
          <ac:spMkLst>
            <pc:docMk/>
            <pc:sldMk cId="2996004581" sldId="349"/>
            <ac:spMk id="3" creationId="{22D5A9F5-64D9-1932-D4E0-05EC3BF2A090}"/>
          </ac:spMkLst>
        </pc:spChg>
        <pc:spChg chg="mod">
          <ac:chgData name="Rhett Dotson" userId="1a14307b-489b-4588-9787-93a68c51524b" providerId="ADAL" clId="{7A5A8A9C-851E-4165-AF99-4DA0040BF77A}" dt="2024-06-23T13:20:13.161" v="11242" actId="14100"/>
          <ac:spMkLst>
            <pc:docMk/>
            <pc:sldMk cId="2996004581" sldId="349"/>
            <ac:spMk id="4" creationId="{F8F6F22D-CC62-634E-2621-70FB4171E137}"/>
          </ac:spMkLst>
        </pc:spChg>
      </pc:sldChg>
      <pc:sldChg chg="addSp delSp modSp new mod modClrScheme chgLayout modNotesTx">
        <pc:chgData name="Rhett Dotson" userId="1a14307b-489b-4588-9787-93a68c51524b" providerId="ADAL" clId="{7A5A8A9C-851E-4165-AF99-4DA0040BF77A}" dt="2024-06-23T13:32:54.096" v="12138" actId="20577"/>
        <pc:sldMkLst>
          <pc:docMk/>
          <pc:sldMk cId="2028296913" sldId="350"/>
        </pc:sldMkLst>
        <pc:spChg chg="del mod ord">
          <ac:chgData name="Rhett Dotson" userId="1a14307b-489b-4588-9787-93a68c51524b" providerId="ADAL" clId="{7A5A8A9C-851E-4165-AF99-4DA0040BF77A}" dt="2024-06-22T15:45:16.645" v="8575" actId="700"/>
          <ac:spMkLst>
            <pc:docMk/>
            <pc:sldMk cId="2028296913" sldId="350"/>
            <ac:spMk id="2" creationId="{76A6B4C7-9B4F-81AA-9F70-3FA738D7A091}"/>
          </ac:spMkLst>
        </pc:spChg>
        <pc:spChg chg="del mod ord">
          <ac:chgData name="Rhett Dotson" userId="1a14307b-489b-4588-9787-93a68c51524b" providerId="ADAL" clId="{7A5A8A9C-851E-4165-AF99-4DA0040BF77A}" dt="2024-06-22T15:45:16.645" v="8575" actId="700"/>
          <ac:spMkLst>
            <pc:docMk/>
            <pc:sldMk cId="2028296913" sldId="350"/>
            <ac:spMk id="3" creationId="{2B8A14BF-C93D-4BFB-E9E7-62064D554EC2}"/>
          </ac:spMkLst>
        </pc:spChg>
        <pc:spChg chg="del">
          <ac:chgData name="Rhett Dotson" userId="1a14307b-489b-4588-9787-93a68c51524b" providerId="ADAL" clId="{7A5A8A9C-851E-4165-AF99-4DA0040BF77A}" dt="2024-06-22T15:45:16.645" v="8575" actId="700"/>
          <ac:spMkLst>
            <pc:docMk/>
            <pc:sldMk cId="2028296913" sldId="350"/>
            <ac:spMk id="4" creationId="{A37865F7-1EDD-21E9-0C97-58E95E77C288}"/>
          </ac:spMkLst>
        </pc:spChg>
        <pc:spChg chg="mod ord">
          <ac:chgData name="Rhett Dotson" userId="1a14307b-489b-4588-9787-93a68c51524b" providerId="ADAL" clId="{7A5A8A9C-851E-4165-AF99-4DA0040BF77A}" dt="2024-06-22T15:45:16.645" v="8575" actId="700"/>
          <ac:spMkLst>
            <pc:docMk/>
            <pc:sldMk cId="2028296913" sldId="350"/>
            <ac:spMk id="5" creationId="{8EE0BBB4-8F78-3F9A-E1B4-B86EE0F43933}"/>
          </ac:spMkLst>
        </pc:spChg>
        <pc:spChg chg="add mod ord">
          <ac:chgData name="Rhett Dotson" userId="1a14307b-489b-4588-9787-93a68c51524b" providerId="ADAL" clId="{7A5A8A9C-851E-4165-AF99-4DA0040BF77A}" dt="2024-06-23T13:26:30.054" v="11244" actId="2"/>
          <ac:spMkLst>
            <pc:docMk/>
            <pc:sldMk cId="2028296913" sldId="350"/>
            <ac:spMk id="6" creationId="{7E11F9E9-94A0-5E73-4954-499E3D8B92E3}"/>
          </ac:spMkLst>
        </pc:spChg>
        <pc:spChg chg="add mod ord">
          <ac:chgData name="Rhett Dotson" userId="1a14307b-489b-4588-9787-93a68c51524b" providerId="ADAL" clId="{7A5A8A9C-851E-4165-AF99-4DA0040BF77A}" dt="2024-06-23T13:26:31.080" v="11245" actId="2"/>
          <ac:spMkLst>
            <pc:docMk/>
            <pc:sldMk cId="2028296913" sldId="350"/>
            <ac:spMk id="7" creationId="{62626D6F-8ABA-0D4F-2B1F-78972886FB57}"/>
          </ac:spMkLst>
        </pc:spChg>
      </pc:sldChg>
      <pc:sldChg chg="addSp delSp modSp new mod modClrScheme modAnim chgLayout modNotesTx">
        <pc:chgData name="Rhett Dotson" userId="1a14307b-489b-4588-9787-93a68c51524b" providerId="ADAL" clId="{7A5A8A9C-851E-4165-AF99-4DA0040BF77A}" dt="2024-06-23T13:36:45.796" v="12300" actId="20577"/>
        <pc:sldMkLst>
          <pc:docMk/>
          <pc:sldMk cId="3098430873" sldId="351"/>
        </pc:sldMkLst>
        <pc:spChg chg="del mod ord">
          <ac:chgData name="Rhett Dotson" userId="1a14307b-489b-4588-9787-93a68c51524b" providerId="ADAL" clId="{7A5A8A9C-851E-4165-AF99-4DA0040BF77A}" dt="2024-06-22T16:03:06.695" v="10280" actId="700"/>
          <ac:spMkLst>
            <pc:docMk/>
            <pc:sldMk cId="3098430873" sldId="351"/>
            <ac:spMk id="2" creationId="{0E5C5925-792E-824E-CE00-6726C3B7A394}"/>
          </ac:spMkLst>
        </pc:spChg>
        <pc:spChg chg="del">
          <ac:chgData name="Rhett Dotson" userId="1a14307b-489b-4588-9787-93a68c51524b" providerId="ADAL" clId="{7A5A8A9C-851E-4165-AF99-4DA0040BF77A}" dt="2024-06-22T16:03:06.695" v="10280" actId="700"/>
          <ac:spMkLst>
            <pc:docMk/>
            <pc:sldMk cId="3098430873" sldId="351"/>
            <ac:spMk id="3" creationId="{9D3367E8-CF21-2923-869D-72BEBDF1BBA7}"/>
          </ac:spMkLst>
        </pc:spChg>
        <pc:spChg chg="del mod ord">
          <ac:chgData name="Rhett Dotson" userId="1a14307b-489b-4588-9787-93a68c51524b" providerId="ADAL" clId="{7A5A8A9C-851E-4165-AF99-4DA0040BF77A}" dt="2024-06-22T16:03:06.695" v="10280" actId="700"/>
          <ac:spMkLst>
            <pc:docMk/>
            <pc:sldMk cId="3098430873" sldId="351"/>
            <ac:spMk id="4" creationId="{52718F41-BE4B-2201-41CA-10BC49B90D74}"/>
          </ac:spMkLst>
        </pc:spChg>
        <pc:spChg chg="del">
          <ac:chgData name="Rhett Dotson" userId="1a14307b-489b-4588-9787-93a68c51524b" providerId="ADAL" clId="{7A5A8A9C-851E-4165-AF99-4DA0040BF77A}" dt="2024-06-22T16:03:06.695" v="10280" actId="700"/>
          <ac:spMkLst>
            <pc:docMk/>
            <pc:sldMk cId="3098430873" sldId="351"/>
            <ac:spMk id="5" creationId="{2A9594AF-4C88-201F-C921-722CA843F79F}"/>
          </ac:spMkLst>
        </pc:spChg>
        <pc:spChg chg="del">
          <ac:chgData name="Rhett Dotson" userId="1a14307b-489b-4588-9787-93a68c51524b" providerId="ADAL" clId="{7A5A8A9C-851E-4165-AF99-4DA0040BF77A}" dt="2024-06-22T16:03:06.695" v="10280" actId="700"/>
          <ac:spMkLst>
            <pc:docMk/>
            <pc:sldMk cId="3098430873" sldId="351"/>
            <ac:spMk id="6" creationId="{45BDA3B3-AF58-3B51-A2B6-9ADCE34A8FAB}"/>
          </ac:spMkLst>
        </pc:spChg>
        <pc:spChg chg="mod ord">
          <ac:chgData name="Rhett Dotson" userId="1a14307b-489b-4588-9787-93a68c51524b" providerId="ADAL" clId="{7A5A8A9C-851E-4165-AF99-4DA0040BF77A}" dt="2024-06-22T16:03:06.695" v="10280" actId="700"/>
          <ac:spMkLst>
            <pc:docMk/>
            <pc:sldMk cId="3098430873" sldId="351"/>
            <ac:spMk id="7" creationId="{1265F203-455D-66C3-F004-9FAD9248DBCE}"/>
          </ac:spMkLst>
        </pc:spChg>
        <pc:spChg chg="add mod ord">
          <ac:chgData name="Rhett Dotson" userId="1a14307b-489b-4588-9787-93a68c51524b" providerId="ADAL" clId="{7A5A8A9C-851E-4165-AF99-4DA0040BF77A}" dt="2024-06-22T16:03:12.107" v="10304" actId="20577"/>
          <ac:spMkLst>
            <pc:docMk/>
            <pc:sldMk cId="3098430873" sldId="351"/>
            <ac:spMk id="8" creationId="{812998F5-EC0A-2DB1-4D6F-67DCE101A3BD}"/>
          </ac:spMkLst>
        </pc:spChg>
        <pc:spChg chg="add mod ord">
          <ac:chgData name="Rhett Dotson" userId="1a14307b-489b-4588-9787-93a68c51524b" providerId="ADAL" clId="{7A5A8A9C-851E-4165-AF99-4DA0040BF77A}" dt="2024-06-23T13:36:45.796" v="12300" actId="20577"/>
          <ac:spMkLst>
            <pc:docMk/>
            <pc:sldMk cId="3098430873" sldId="351"/>
            <ac:spMk id="9" creationId="{B3704E4B-633C-2CC3-E4D4-3EBAF28DC27A}"/>
          </ac:spMkLst>
        </pc:spChg>
      </pc:sldChg>
    </pc:docChg>
  </pc:docChgLst>
  <pc:docChgLst>
    <pc:chgData name="Rhett Dotson" userId="1a14307b-489b-4588-9787-93a68c51524b" providerId="ADAL" clId="{67D1F0F8-1899-40C3-BE73-1EA2B527D210}"/>
    <pc:docChg chg="undo custSel addSld delSld modSld">
      <pc:chgData name="Rhett Dotson" userId="1a14307b-489b-4588-9787-93a68c51524b" providerId="ADAL" clId="{67D1F0F8-1899-40C3-BE73-1EA2B527D210}" dt="2024-06-30T14:00:54.487" v="5262" actId="2"/>
      <pc:docMkLst>
        <pc:docMk/>
      </pc:docMkLst>
      <pc:sldChg chg="modSp mod">
        <pc:chgData name="Rhett Dotson" userId="1a14307b-489b-4588-9787-93a68c51524b" providerId="ADAL" clId="{67D1F0F8-1899-40C3-BE73-1EA2B527D210}" dt="2024-06-30T13:44:14.007" v="4140" actId="6549"/>
        <pc:sldMkLst>
          <pc:docMk/>
          <pc:sldMk cId="1039759085" sldId="256"/>
        </pc:sldMkLst>
        <pc:spChg chg="mod">
          <ac:chgData name="Rhett Dotson" userId="1a14307b-489b-4588-9787-93a68c51524b" providerId="ADAL" clId="{67D1F0F8-1899-40C3-BE73-1EA2B527D210}" dt="2024-06-30T13:44:14.007" v="4140" actId="6549"/>
          <ac:spMkLst>
            <pc:docMk/>
            <pc:sldMk cId="1039759085" sldId="256"/>
            <ac:spMk id="8" creationId="{479F0267-9D1C-BDA9-A152-B01CD379FC92}"/>
          </ac:spMkLst>
        </pc:spChg>
      </pc:sldChg>
      <pc:sldChg chg="modSp mod">
        <pc:chgData name="Rhett Dotson" userId="1a14307b-489b-4588-9787-93a68c51524b" providerId="ADAL" clId="{67D1F0F8-1899-40C3-BE73-1EA2B527D210}" dt="2024-06-29T17:43:29.157" v="4139" actId="20577"/>
        <pc:sldMkLst>
          <pc:docMk/>
          <pc:sldMk cId="3695820081" sldId="293"/>
        </pc:sldMkLst>
        <pc:spChg chg="mod">
          <ac:chgData name="Rhett Dotson" userId="1a14307b-489b-4588-9787-93a68c51524b" providerId="ADAL" clId="{67D1F0F8-1899-40C3-BE73-1EA2B527D210}" dt="2024-06-29T17:43:29.157" v="4139" actId="20577"/>
          <ac:spMkLst>
            <pc:docMk/>
            <pc:sldMk cId="3695820081" sldId="293"/>
            <ac:spMk id="10" creationId="{C9475E86-FFB0-87BC-084C-C728916152B0}"/>
          </ac:spMkLst>
        </pc:spChg>
      </pc:sldChg>
      <pc:sldChg chg="addSp delSp modSp mod delAnim modAnim chgLayout">
        <pc:chgData name="Rhett Dotson" userId="1a14307b-489b-4588-9787-93a68c51524b" providerId="ADAL" clId="{67D1F0F8-1899-40C3-BE73-1EA2B527D210}" dt="2024-06-30T13:45:35.550" v="4173" actId="20577"/>
        <pc:sldMkLst>
          <pc:docMk/>
          <pc:sldMk cId="2601716563" sldId="302"/>
        </pc:sldMkLst>
        <pc:spChg chg="add mod ord">
          <ac:chgData name="Rhett Dotson" userId="1a14307b-489b-4588-9787-93a68c51524b" providerId="ADAL" clId="{67D1F0F8-1899-40C3-BE73-1EA2B527D210}" dt="2024-06-30T13:45:35.433" v="4171" actId="27636"/>
          <ac:spMkLst>
            <pc:docMk/>
            <pc:sldMk cId="2601716563" sldId="302"/>
            <ac:spMk id="3" creationId="{AA9DB486-40C1-1127-9D10-7AD10EFB559E}"/>
          </ac:spMkLst>
        </pc:spChg>
        <pc:spChg chg="mod ord">
          <ac:chgData name="Rhett Dotson" userId="1a14307b-489b-4588-9787-93a68c51524b" providerId="ADAL" clId="{67D1F0F8-1899-40C3-BE73-1EA2B527D210}" dt="2024-06-30T13:45:23.792" v="4165" actId="20577"/>
          <ac:spMkLst>
            <pc:docMk/>
            <pc:sldMk cId="2601716563" sldId="302"/>
            <ac:spMk id="4" creationId="{5AF06D57-BFDB-0D1F-1C0F-9092A930285A}"/>
          </ac:spMkLst>
        </pc:spChg>
        <pc:spChg chg="del">
          <ac:chgData name="Rhett Dotson" userId="1a14307b-489b-4588-9787-93a68c51524b" providerId="ADAL" clId="{67D1F0F8-1899-40C3-BE73-1EA2B527D210}" dt="2024-06-29T15:16:27.500" v="35" actId="478"/>
          <ac:spMkLst>
            <pc:docMk/>
            <pc:sldMk cId="2601716563" sldId="302"/>
            <ac:spMk id="5" creationId="{B8CF7F61-71C7-1EB8-C3A2-3EA6AA0B50E2}"/>
          </ac:spMkLst>
        </pc:spChg>
        <pc:spChg chg="mod ord">
          <ac:chgData name="Rhett Dotson" userId="1a14307b-489b-4588-9787-93a68c51524b" providerId="ADAL" clId="{67D1F0F8-1899-40C3-BE73-1EA2B527D210}" dt="2024-06-29T17:00:36.634" v="2743" actId="700"/>
          <ac:spMkLst>
            <pc:docMk/>
            <pc:sldMk cId="2601716563" sldId="302"/>
            <ac:spMk id="6" creationId="{0D661056-92B5-76B8-8A1F-DCCC09C75A5F}"/>
          </ac:spMkLst>
        </pc:spChg>
        <pc:spChg chg="add mod ord">
          <ac:chgData name="Rhett Dotson" userId="1a14307b-489b-4588-9787-93a68c51524b" providerId="ADAL" clId="{67D1F0F8-1899-40C3-BE73-1EA2B527D210}" dt="2024-06-30T13:45:35.550" v="4173" actId="20577"/>
          <ac:spMkLst>
            <pc:docMk/>
            <pc:sldMk cId="2601716563" sldId="302"/>
            <ac:spMk id="8" creationId="{C972EF66-031B-B6B4-8A9C-2B8736FB6650}"/>
          </ac:spMkLst>
        </pc:spChg>
        <pc:picChg chg="del">
          <ac:chgData name="Rhett Dotson" userId="1a14307b-489b-4588-9787-93a68c51524b" providerId="ADAL" clId="{67D1F0F8-1899-40C3-BE73-1EA2B527D210}" dt="2024-06-29T15:16:29.302" v="36" actId="478"/>
          <ac:picMkLst>
            <pc:docMk/>
            <pc:sldMk cId="2601716563" sldId="302"/>
            <ac:picMk id="7" creationId="{87B623CD-5A95-CFCA-692C-297AA71E12F2}"/>
          </ac:picMkLst>
        </pc:picChg>
      </pc:sldChg>
      <pc:sldChg chg="del">
        <pc:chgData name="Rhett Dotson" userId="1a14307b-489b-4588-9787-93a68c51524b" providerId="ADAL" clId="{67D1F0F8-1899-40C3-BE73-1EA2B527D210}" dt="2024-06-29T15:26:09.823" v="202" actId="47"/>
        <pc:sldMkLst>
          <pc:docMk/>
          <pc:sldMk cId="3464330903" sldId="304"/>
        </pc:sldMkLst>
      </pc:sldChg>
      <pc:sldChg chg="modSp mod">
        <pc:chgData name="Rhett Dotson" userId="1a14307b-489b-4588-9787-93a68c51524b" providerId="ADAL" clId="{67D1F0F8-1899-40C3-BE73-1EA2B527D210}" dt="2024-06-29T15:19:14.432" v="118" actId="20577"/>
        <pc:sldMkLst>
          <pc:docMk/>
          <pc:sldMk cId="418772829" sldId="308"/>
        </pc:sldMkLst>
        <pc:spChg chg="mod">
          <ac:chgData name="Rhett Dotson" userId="1a14307b-489b-4588-9787-93a68c51524b" providerId="ADAL" clId="{67D1F0F8-1899-40C3-BE73-1EA2B527D210}" dt="2024-06-29T15:18:59.965" v="77" actId="20577"/>
          <ac:spMkLst>
            <pc:docMk/>
            <pc:sldMk cId="418772829" sldId="308"/>
            <ac:spMk id="2" creationId="{90CB658D-5B7E-D0C2-4B57-CC0A4944751F}"/>
          </ac:spMkLst>
        </pc:spChg>
        <pc:spChg chg="mod">
          <ac:chgData name="Rhett Dotson" userId="1a14307b-489b-4588-9787-93a68c51524b" providerId="ADAL" clId="{67D1F0F8-1899-40C3-BE73-1EA2B527D210}" dt="2024-06-29T15:19:14.432" v="118" actId="20577"/>
          <ac:spMkLst>
            <pc:docMk/>
            <pc:sldMk cId="418772829" sldId="308"/>
            <ac:spMk id="3" creationId="{4E30277E-5FA8-A79C-5522-52DF9F959B82}"/>
          </ac:spMkLst>
        </pc:spChg>
      </pc:sldChg>
      <pc:sldChg chg="modSp mod">
        <pc:chgData name="Rhett Dotson" userId="1a14307b-489b-4588-9787-93a68c51524b" providerId="ADAL" clId="{67D1F0F8-1899-40C3-BE73-1EA2B527D210}" dt="2024-06-30T13:51:28.440" v="4588" actId="20577"/>
        <pc:sldMkLst>
          <pc:docMk/>
          <pc:sldMk cId="1618443485" sldId="314"/>
        </pc:sldMkLst>
        <pc:spChg chg="mod">
          <ac:chgData name="Rhett Dotson" userId="1a14307b-489b-4588-9787-93a68c51524b" providerId="ADAL" clId="{67D1F0F8-1899-40C3-BE73-1EA2B527D210}" dt="2024-06-30T13:51:28.440" v="4588" actId="20577"/>
          <ac:spMkLst>
            <pc:docMk/>
            <pc:sldMk cId="1618443485" sldId="314"/>
            <ac:spMk id="4" creationId="{DC15C903-DDEE-533E-5E2D-5F2A6E3F7746}"/>
          </ac:spMkLst>
        </pc:spChg>
      </pc:sldChg>
      <pc:sldChg chg="addSp delSp modSp mod modClrScheme delAnim modAnim chgLayout modNotesTx">
        <pc:chgData name="Rhett Dotson" userId="1a14307b-489b-4588-9787-93a68c51524b" providerId="ADAL" clId="{67D1F0F8-1899-40C3-BE73-1EA2B527D210}" dt="2024-06-30T14:00:53.468" v="5261" actId="2"/>
        <pc:sldMkLst>
          <pc:docMk/>
          <pc:sldMk cId="3648169331" sldId="315"/>
        </pc:sldMkLst>
        <pc:spChg chg="add del mod ord">
          <ac:chgData name="Rhett Dotson" userId="1a14307b-489b-4588-9787-93a68c51524b" providerId="ADAL" clId="{67D1F0F8-1899-40C3-BE73-1EA2B527D210}" dt="2024-06-29T16:56:37.967" v="2153" actId="700"/>
          <ac:spMkLst>
            <pc:docMk/>
            <pc:sldMk cId="3648169331" sldId="315"/>
            <ac:spMk id="3" creationId="{F6DEDBDF-38CD-5059-CADD-5CE339253951}"/>
          </ac:spMkLst>
        </pc:spChg>
        <pc:spChg chg="mod ord">
          <ac:chgData name="Rhett Dotson" userId="1a14307b-489b-4588-9787-93a68c51524b" providerId="ADAL" clId="{67D1F0F8-1899-40C3-BE73-1EA2B527D210}" dt="2024-06-29T16:56:37.967" v="2153" actId="700"/>
          <ac:spMkLst>
            <pc:docMk/>
            <pc:sldMk cId="3648169331" sldId="315"/>
            <ac:spMk id="4" creationId="{31DFBD71-6A9B-8A9F-80DD-8E1E2461B198}"/>
          </ac:spMkLst>
        </pc:spChg>
        <pc:spChg chg="mod ord">
          <ac:chgData name="Rhett Dotson" userId="1a14307b-489b-4588-9787-93a68c51524b" providerId="ADAL" clId="{67D1F0F8-1899-40C3-BE73-1EA2B527D210}" dt="2024-06-29T16:56:37.967" v="2153" actId="700"/>
          <ac:spMkLst>
            <pc:docMk/>
            <pc:sldMk cId="3648169331" sldId="315"/>
            <ac:spMk id="6" creationId="{C702FAC5-9DF9-FB07-33AE-BC6A0353A89A}"/>
          </ac:spMkLst>
        </pc:spChg>
        <pc:spChg chg="add del mod ord">
          <ac:chgData name="Rhett Dotson" userId="1a14307b-489b-4588-9787-93a68c51524b" providerId="ADAL" clId="{67D1F0F8-1899-40C3-BE73-1EA2B527D210}" dt="2024-06-29T16:56:37.967" v="2153" actId="700"/>
          <ac:spMkLst>
            <pc:docMk/>
            <pc:sldMk cId="3648169331" sldId="315"/>
            <ac:spMk id="7" creationId="{B4C22EFB-DBB7-BBF0-2B5E-3A89BE1018F5}"/>
          </ac:spMkLst>
        </pc:spChg>
        <pc:spChg chg="mod ord">
          <ac:chgData name="Rhett Dotson" userId="1a14307b-489b-4588-9787-93a68c51524b" providerId="ADAL" clId="{67D1F0F8-1899-40C3-BE73-1EA2B527D210}" dt="2024-06-30T13:51:56.503" v="4621" actId="115"/>
          <ac:spMkLst>
            <pc:docMk/>
            <pc:sldMk cId="3648169331" sldId="315"/>
            <ac:spMk id="9" creationId="{1C683079-9E4B-DB38-3BFD-41F63F44F779}"/>
          </ac:spMkLst>
        </pc:spChg>
        <pc:spChg chg="del">
          <ac:chgData name="Rhett Dotson" userId="1a14307b-489b-4588-9787-93a68c51524b" providerId="ADAL" clId="{67D1F0F8-1899-40C3-BE73-1EA2B527D210}" dt="2024-06-29T16:42:12.069" v="1429" actId="478"/>
          <ac:spMkLst>
            <pc:docMk/>
            <pc:sldMk cId="3648169331" sldId="315"/>
            <ac:spMk id="10" creationId="{4EFEB70A-E9C0-7498-73EC-D9F82D7DDCEE}"/>
          </ac:spMkLst>
        </pc:spChg>
        <pc:spChg chg="del mod ord">
          <ac:chgData name="Rhett Dotson" userId="1a14307b-489b-4588-9787-93a68c51524b" providerId="ADAL" clId="{67D1F0F8-1899-40C3-BE73-1EA2B527D210}" dt="2024-06-29T17:27:14.384" v="3130" actId="478"/>
          <ac:spMkLst>
            <pc:docMk/>
            <pc:sldMk cId="3648169331" sldId="315"/>
            <ac:spMk id="11" creationId="{A0C48FD9-2790-5724-36CB-D6253F6E0481}"/>
          </ac:spMkLst>
        </pc:spChg>
        <pc:spChg chg="del">
          <ac:chgData name="Rhett Dotson" userId="1a14307b-489b-4588-9787-93a68c51524b" providerId="ADAL" clId="{67D1F0F8-1899-40C3-BE73-1EA2B527D210}" dt="2024-06-29T16:42:13.576" v="1430" actId="478"/>
          <ac:spMkLst>
            <pc:docMk/>
            <pc:sldMk cId="3648169331" sldId="315"/>
            <ac:spMk id="12" creationId="{C80AC7D5-CE0B-4B6B-AF57-12DE129C5506}"/>
          </ac:spMkLst>
        </pc:spChg>
        <pc:spChg chg="add mod">
          <ac:chgData name="Rhett Dotson" userId="1a14307b-489b-4588-9787-93a68c51524b" providerId="ADAL" clId="{67D1F0F8-1899-40C3-BE73-1EA2B527D210}" dt="2024-06-30T14:00:53.468" v="5261" actId="2"/>
          <ac:spMkLst>
            <pc:docMk/>
            <pc:sldMk cId="3648169331" sldId="315"/>
            <ac:spMk id="13" creationId="{4CE1702A-6D1D-D49D-92D2-910954E03EE1}"/>
          </ac:spMkLst>
        </pc:spChg>
      </pc:sldChg>
      <pc:sldChg chg="addSp delSp modSp mod modClrScheme delAnim chgLayout">
        <pc:chgData name="Rhett Dotson" userId="1a14307b-489b-4588-9787-93a68c51524b" providerId="ADAL" clId="{67D1F0F8-1899-40C3-BE73-1EA2B527D210}" dt="2024-06-30T14:00:46.981" v="5256" actId="313"/>
        <pc:sldMkLst>
          <pc:docMk/>
          <pc:sldMk cId="836319177" sldId="337"/>
        </pc:sldMkLst>
        <pc:spChg chg="add del mod">
          <ac:chgData name="Rhett Dotson" userId="1a14307b-489b-4588-9787-93a68c51524b" providerId="ADAL" clId="{67D1F0F8-1899-40C3-BE73-1EA2B527D210}" dt="2024-06-29T15:19:39.477" v="121" actId="700"/>
          <ac:spMkLst>
            <pc:docMk/>
            <pc:sldMk cId="836319177" sldId="337"/>
            <ac:spMk id="3" creationId="{9FDFAD48-419D-65BD-CBB5-3F2E5DE0B796}"/>
          </ac:spMkLst>
        </pc:spChg>
        <pc:spChg chg="mod ord">
          <ac:chgData name="Rhett Dotson" userId="1a14307b-489b-4588-9787-93a68c51524b" providerId="ADAL" clId="{67D1F0F8-1899-40C3-BE73-1EA2B527D210}" dt="2024-06-29T15:19:39.477" v="121" actId="700"/>
          <ac:spMkLst>
            <pc:docMk/>
            <pc:sldMk cId="836319177" sldId="337"/>
            <ac:spMk id="4" creationId="{4200406B-928A-932C-C4D8-8EB40A35EA84}"/>
          </ac:spMkLst>
        </pc:spChg>
        <pc:spChg chg="mod ord">
          <ac:chgData name="Rhett Dotson" userId="1a14307b-489b-4588-9787-93a68c51524b" providerId="ADAL" clId="{67D1F0F8-1899-40C3-BE73-1EA2B527D210}" dt="2024-06-30T14:00:46.981" v="5256" actId="313"/>
          <ac:spMkLst>
            <pc:docMk/>
            <pc:sldMk cId="836319177" sldId="337"/>
            <ac:spMk id="5" creationId="{DEB4EC76-60AF-DB68-5A29-7241313A212B}"/>
          </ac:spMkLst>
        </pc:spChg>
        <pc:spChg chg="del">
          <ac:chgData name="Rhett Dotson" userId="1a14307b-489b-4588-9787-93a68c51524b" providerId="ADAL" clId="{67D1F0F8-1899-40C3-BE73-1EA2B527D210}" dt="2024-06-29T15:19:36.755" v="120" actId="478"/>
          <ac:spMkLst>
            <pc:docMk/>
            <pc:sldMk cId="836319177" sldId="337"/>
            <ac:spMk id="7" creationId="{21D1B8E0-A5B1-DB9D-8D14-55D1D0681FD7}"/>
          </ac:spMkLst>
        </pc:spChg>
        <pc:spChg chg="del">
          <ac:chgData name="Rhett Dotson" userId="1a14307b-489b-4588-9787-93a68c51524b" providerId="ADAL" clId="{67D1F0F8-1899-40C3-BE73-1EA2B527D210}" dt="2024-06-29T15:19:35.207" v="119" actId="478"/>
          <ac:spMkLst>
            <pc:docMk/>
            <pc:sldMk cId="836319177" sldId="337"/>
            <ac:spMk id="8" creationId="{1DEF652C-8E44-BF6D-A0EA-34971C673E75}"/>
          </ac:spMkLst>
        </pc:spChg>
        <pc:spChg chg="add del mod ord">
          <ac:chgData name="Rhett Dotson" userId="1a14307b-489b-4588-9787-93a68c51524b" providerId="ADAL" clId="{67D1F0F8-1899-40C3-BE73-1EA2B527D210}" dt="2024-06-29T15:19:39.477" v="121" actId="700"/>
          <ac:spMkLst>
            <pc:docMk/>
            <pc:sldMk cId="836319177" sldId="337"/>
            <ac:spMk id="9" creationId="{E0EB96CD-B863-3789-F738-101E9D6668AA}"/>
          </ac:spMkLst>
        </pc:spChg>
        <pc:spChg chg="add mod ord">
          <ac:chgData name="Rhett Dotson" userId="1a14307b-489b-4588-9787-93a68c51524b" providerId="ADAL" clId="{67D1F0F8-1899-40C3-BE73-1EA2B527D210}" dt="2024-06-29T15:20:38.615" v="150" actId="20577"/>
          <ac:spMkLst>
            <pc:docMk/>
            <pc:sldMk cId="836319177" sldId="337"/>
            <ac:spMk id="10" creationId="{69D58DB4-3288-26AD-A4F1-F483C95028AE}"/>
          </ac:spMkLst>
        </pc:spChg>
      </pc:sldChg>
      <pc:sldChg chg="del">
        <pc:chgData name="Rhett Dotson" userId="1a14307b-489b-4588-9787-93a68c51524b" providerId="ADAL" clId="{67D1F0F8-1899-40C3-BE73-1EA2B527D210}" dt="2024-06-29T15:26:09.823" v="202" actId="47"/>
        <pc:sldMkLst>
          <pc:docMk/>
          <pc:sldMk cId="2996004581" sldId="349"/>
        </pc:sldMkLst>
      </pc:sldChg>
      <pc:sldChg chg="del">
        <pc:chgData name="Rhett Dotson" userId="1a14307b-489b-4588-9787-93a68c51524b" providerId="ADAL" clId="{67D1F0F8-1899-40C3-BE73-1EA2B527D210}" dt="2024-06-29T15:26:09.823" v="202" actId="47"/>
        <pc:sldMkLst>
          <pc:docMk/>
          <pc:sldMk cId="2028296913" sldId="350"/>
        </pc:sldMkLst>
      </pc:sldChg>
      <pc:sldChg chg="del">
        <pc:chgData name="Rhett Dotson" userId="1a14307b-489b-4588-9787-93a68c51524b" providerId="ADAL" clId="{67D1F0F8-1899-40C3-BE73-1EA2B527D210}" dt="2024-06-29T16:42:07.287" v="1428" actId="47"/>
        <pc:sldMkLst>
          <pc:docMk/>
          <pc:sldMk cId="3098430873" sldId="351"/>
        </pc:sldMkLst>
      </pc:sldChg>
      <pc:sldChg chg="addSp delSp modSp new mod modClrScheme chgLayout">
        <pc:chgData name="Rhett Dotson" userId="1a14307b-489b-4588-9787-93a68c51524b" providerId="ADAL" clId="{67D1F0F8-1899-40C3-BE73-1EA2B527D210}" dt="2024-06-30T14:00:49.199" v="5258" actId="313"/>
        <pc:sldMkLst>
          <pc:docMk/>
          <pc:sldMk cId="791469350" sldId="352"/>
        </pc:sldMkLst>
        <pc:spChg chg="del mod ord">
          <ac:chgData name="Rhett Dotson" userId="1a14307b-489b-4588-9787-93a68c51524b" providerId="ADAL" clId="{67D1F0F8-1899-40C3-BE73-1EA2B527D210}" dt="2024-06-29T15:21:28.201" v="152" actId="700"/>
          <ac:spMkLst>
            <pc:docMk/>
            <pc:sldMk cId="791469350" sldId="352"/>
            <ac:spMk id="2" creationId="{895F3493-7B76-4FA8-DB3C-D4088C5DB330}"/>
          </ac:spMkLst>
        </pc:spChg>
        <pc:spChg chg="del mod ord">
          <ac:chgData name="Rhett Dotson" userId="1a14307b-489b-4588-9787-93a68c51524b" providerId="ADAL" clId="{67D1F0F8-1899-40C3-BE73-1EA2B527D210}" dt="2024-06-29T15:21:28.201" v="152" actId="700"/>
          <ac:spMkLst>
            <pc:docMk/>
            <pc:sldMk cId="791469350" sldId="352"/>
            <ac:spMk id="3" creationId="{265BBC35-1816-D69A-2450-925BBC618BAF}"/>
          </ac:spMkLst>
        </pc:spChg>
        <pc:spChg chg="mod ord">
          <ac:chgData name="Rhett Dotson" userId="1a14307b-489b-4588-9787-93a68c51524b" providerId="ADAL" clId="{67D1F0F8-1899-40C3-BE73-1EA2B527D210}" dt="2024-06-29T15:21:44.188" v="200" actId="700"/>
          <ac:spMkLst>
            <pc:docMk/>
            <pc:sldMk cId="791469350" sldId="352"/>
            <ac:spMk id="4" creationId="{1A4759CB-5DA9-D45E-1B89-D7EF4D6EC4AB}"/>
          </ac:spMkLst>
        </pc:spChg>
        <pc:spChg chg="add mod ord">
          <ac:chgData name="Rhett Dotson" userId="1a14307b-489b-4588-9787-93a68c51524b" providerId="ADAL" clId="{67D1F0F8-1899-40C3-BE73-1EA2B527D210}" dt="2024-06-30T14:00:49.199" v="5258" actId="313"/>
          <ac:spMkLst>
            <pc:docMk/>
            <pc:sldMk cId="791469350" sldId="352"/>
            <ac:spMk id="5" creationId="{A19DCCE2-C156-8ADD-1FDA-B1EE5009C158}"/>
          </ac:spMkLst>
        </pc:spChg>
        <pc:spChg chg="add del mod ord">
          <ac:chgData name="Rhett Dotson" userId="1a14307b-489b-4588-9787-93a68c51524b" providerId="ADAL" clId="{67D1F0F8-1899-40C3-BE73-1EA2B527D210}" dt="2024-06-29T15:21:42.439" v="199" actId="6264"/>
          <ac:spMkLst>
            <pc:docMk/>
            <pc:sldMk cId="791469350" sldId="352"/>
            <ac:spMk id="6" creationId="{1C932CE2-5BB0-DE08-4BDB-0F3981F829AF}"/>
          </ac:spMkLst>
        </pc:spChg>
        <pc:spChg chg="add del mod ord">
          <ac:chgData name="Rhett Dotson" userId="1a14307b-489b-4588-9787-93a68c51524b" providerId="ADAL" clId="{67D1F0F8-1899-40C3-BE73-1EA2B527D210}" dt="2024-06-29T15:21:29.892" v="153"/>
          <ac:spMkLst>
            <pc:docMk/>
            <pc:sldMk cId="791469350" sldId="352"/>
            <ac:spMk id="7" creationId="{CFD2C92F-720E-A5A9-809B-DC1115C337C0}"/>
          </ac:spMkLst>
        </pc:spChg>
        <pc:spChg chg="add del mod">
          <ac:chgData name="Rhett Dotson" userId="1a14307b-489b-4588-9787-93a68c51524b" providerId="ADAL" clId="{67D1F0F8-1899-40C3-BE73-1EA2B527D210}" dt="2024-06-29T15:21:42.439" v="199" actId="6264"/>
          <ac:spMkLst>
            <pc:docMk/>
            <pc:sldMk cId="791469350" sldId="352"/>
            <ac:spMk id="8" creationId="{E8841395-3A0E-A9DA-03F9-710FF780FF55}"/>
          </ac:spMkLst>
        </pc:spChg>
        <pc:spChg chg="add del mod">
          <ac:chgData name="Rhett Dotson" userId="1a14307b-489b-4588-9787-93a68c51524b" providerId="ADAL" clId="{67D1F0F8-1899-40C3-BE73-1EA2B527D210}" dt="2024-06-29T15:21:42.439" v="199" actId="6264"/>
          <ac:spMkLst>
            <pc:docMk/>
            <pc:sldMk cId="791469350" sldId="352"/>
            <ac:spMk id="9" creationId="{D0AE5F1A-D814-C636-F64E-FF0A1E089573}"/>
          </ac:spMkLst>
        </pc:spChg>
        <pc:spChg chg="add del mod">
          <ac:chgData name="Rhett Dotson" userId="1a14307b-489b-4588-9787-93a68c51524b" providerId="ADAL" clId="{67D1F0F8-1899-40C3-BE73-1EA2B527D210}" dt="2024-06-29T15:21:42.439" v="199" actId="6264"/>
          <ac:spMkLst>
            <pc:docMk/>
            <pc:sldMk cId="791469350" sldId="352"/>
            <ac:spMk id="10" creationId="{B87181EF-F0C9-7877-1D07-E7B26C5DC912}"/>
          </ac:spMkLst>
        </pc:spChg>
        <pc:spChg chg="add del mod ord">
          <ac:chgData name="Rhett Dotson" userId="1a14307b-489b-4588-9787-93a68c51524b" providerId="ADAL" clId="{67D1F0F8-1899-40C3-BE73-1EA2B527D210}" dt="2024-06-29T15:21:44.188" v="200" actId="700"/>
          <ac:spMkLst>
            <pc:docMk/>
            <pc:sldMk cId="791469350" sldId="352"/>
            <ac:spMk id="11" creationId="{1FB16066-88BD-AFCC-952C-97DA2E57E804}"/>
          </ac:spMkLst>
        </pc:spChg>
        <pc:picChg chg="add mod ord">
          <ac:chgData name="Rhett Dotson" userId="1a14307b-489b-4588-9787-93a68c51524b" providerId="ADAL" clId="{67D1F0F8-1899-40C3-BE73-1EA2B527D210}" dt="2024-06-29T15:21:44.188" v="200" actId="700"/>
          <ac:picMkLst>
            <pc:docMk/>
            <pc:sldMk cId="791469350" sldId="352"/>
            <ac:picMk id="1026" creationId="{DAF788E3-83E1-457E-A5B0-547CA859D368}"/>
          </ac:picMkLst>
        </pc:picChg>
      </pc:sldChg>
      <pc:sldChg chg="new del">
        <pc:chgData name="Rhett Dotson" userId="1a14307b-489b-4588-9787-93a68c51524b" providerId="ADAL" clId="{67D1F0F8-1899-40C3-BE73-1EA2B527D210}" dt="2024-06-29T15:30:13.922" v="205" actId="47"/>
        <pc:sldMkLst>
          <pc:docMk/>
          <pc:sldMk cId="572872305" sldId="353"/>
        </pc:sldMkLst>
      </pc:sldChg>
      <pc:sldChg chg="add del">
        <pc:chgData name="Rhett Dotson" userId="1a14307b-489b-4588-9787-93a68c51524b" providerId="ADAL" clId="{67D1F0F8-1899-40C3-BE73-1EA2B527D210}" dt="2024-06-29T15:26:09.823" v="202" actId="47"/>
        <pc:sldMkLst>
          <pc:docMk/>
          <pc:sldMk cId="3591179095" sldId="353"/>
        </pc:sldMkLst>
      </pc:sldChg>
      <pc:sldChg chg="modSp add mod modNotesTx">
        <pc:chgData name="Rhett Dotson" userId="1a14307b-489b-4588-9787-93a68c51524b" providerId="ADAL" clId="{67D1F0F8-1899-40C3-BE73-1EA2B527D210}" dt="2024-06-30T14:00:49.917" v="5259" actId="313"/>
        <pc:sldMkLst>
          <pc:docMk/>
          <pc:sldMk cId="744643274" sldId="354"/>
        </pc:sldMkLst>
        <pc:spChg chg="mod">
          <ac:chgData name="Rhett Dotson" userId="1a14307b-489b-4588-9787-93a68c51524b" providerId="ADAL" clId="{67D1F0F8-1899-40C3-BE73-1EA2B527D210}" dt="2024-06-30T14:00:49.917" v="5259" actId="313"/>
          <ac:spMkLst>
            <pc:docMk/>
            <pc:sldMk cId="744643274" sldId="354"/>
            <ac:spMk id="5" creationId="{DEB4EC76-60AF-DB68-5A29-7241313A212B}"/>
          </ac:spMkLst>
        </pc:spChg>
      </pc:sldChg>
      <pc:sldChg chg="addSp modSp new mod modClrScheme modAnim chgLayout">
        <pc:chgData name="Rhett Dotson" userId="1a14307b-489b-4588-9787-93a68c51524b" providerId="ADAL" clId="{67D1F0F8-1899-40C3-BE73-1EA2B527D210}" dt="2024-06-30T14:00:50.717" v="5260" actId="313"/>
        <pc:sldMkLst>
          <pc:docMk/>
          <pc:sldMk cId="2708026080" sldId="355"/>
        </pc:sldMkLst>
        <pc:spChg chg="mod ord">
          <ac:chgData name="Rhett Dotson" userId="1a14307b-489b-4588-9787-93a68c51524b" providerId="ADAL" clId="{67D1F0F8-1899-40C3-BE73-1EA2B527D210}" dt="2024-06-30T14:00:50.717" v="5260" actId="313"/>
          <ac:spMkLst>
            <pc:docMk/>
            <pc:sldMk cId="2708026080" sldId="355"/>
            <ac:spMk id="2" creationId="{6A076F29-D10D-3655-F841-120B2397C739}"/>
          </ac:spMkLst>
        </pc:spChg>
        <pc:spChg chg="mod ord">
          <ac:chgData name="Rhett Dotson" userId="1a14307b-489b-4588-9787-93a68c51524b" providerId="ADAL" clId="{67D1F0F8-1899-40C3-BE73-1EA2B527D210}" dt="2024-06-29T15:32:28.457" v="502" actId="14100"/>
          <ac:spMkLst>
            <pc:docMk/>
            <pc:sldMk cId="2708026080" sldId="355"/>
            <ac:spMk id="3" creationId="{7C118520-204D-5BEF-A9E5-7259E6C86A1A}"/>
          </ac:spMkLst>
        </pc:spChg>
        <pc:spChg chg="mod ord">
          <ac:chgData name="Rhett Dotson" userId="1a14307b-489b-4588-9787-93a68c51524b" providerId="ADAL" clId="{67D1F0F8-1899-40C3-BE73-1EA2B527D210}" dt="2024-06-29T15:32:23.789" v="501" actId="700"/>
          <ac:spMkLst>
            <pc:docMk/>
            <pc:sldMk cId="2708026080" sldId="355"/>
            <ac:spMk id="4" creationId="{5FAD34C6-F87A-81B9-DC1D-F2A65F241ACB}"/>
          </ac:spMkLst>
        </pc:spChg>
        <pc:spChg chg="add mod ord">
          <ac:chgData name="Rhett Dotson" userId="1a14307b-489b-4588-9787-93a68c51524b" providerId="ADAL" clId="{67D1F0F8-1899-40C3-BE73-1EA2B527D210}" dt="2024-06-30T13:48:55.123" v="4406" actId="255"/>
          <ac:spMkLst>
            <pc:docMk/>
            <pc:sldMk cId="2708026080" sldId="355"/>
            <ac:spMk id="5" creationId="{89984B38-0ABB-26C8-53DC-974C563D5F0C}"/>
          </ac:spMkLst>
        </pc:spChg>
      </pc:sldChg>
      <pc:sldChg chg="modSp new mod modAnim">
        <pc:chgData name="Rhett Dotson" userId="1a14307b-489b-4588-9787-93a68c51524b" providerId="ADAL" clId="{67D1F0F8-1899-40C3-BE73-1EA2B527D210}" dt="2024-06-30T13:49:47.506" v="4411" actId="20577"/>
        <pc:sldMkLst>
          <pc:docMk/>
          <pc:sldMk cId="961410150" sldId="356"/>
        </pc:sldMkLst>
        <pc:spChg chg="mod">
          <ac:chgData name="Rhett Dotson" userId="1a14307b-489b-4588-9787-93a68c51524b" providerId="ADAL" clId="{67D1F0F8-1899-40C3-BE73-1EA2B527D210}" dt="2024-06-30T13:48:22.180" v="4405" actId="20577"/>
          <ac:spMkLst>
            <pc:docMk/>
            <pc:sldMk cId="961410150" sldId="356"/>
            <ac:spMk id="2" creationId="{9B432BAC-733C-BE1E-9021-60D89E4C8AEE}"/>
          </ac:spMkLst>
        </pc:spChg>
        <pc:spChg chg="mod">
          <ac:chgData name="Rhett Dotson" userId="1a14307b-489b-4588-9787-93a68c51524b" providerId="ADAL" clId="{67D1F0F8-1899-40C3-BE73-1EA2B527D210}" dt="2024-06-30T13:49:47.506" v="4411" actId="20577"/>
          <ac:spMkLst>
            <pc:docMk/>
            <pc:sldMk cId="961410150" sldId="356"/>
            <ac:spMk id="3" creationId="{C3B2706D-1EAF-AC16-023C-B664A6BCDBEF}"/>
          </ac:spMkLst>
        </pc:spChg>
        <pc:spChg chg="mod">
          <ac:chgData name="Rhett Dotson" userId="1a14307b-489b-4588-9787-93a68c51524b" providerId="ADAL" clId="{67D1F0F8-1899-40C3-BE73-1EA2B527D210}" dt="2024-06-30T13:49:07.376" v="4409" actId="14100"/>
          <ac:spMkLst>
            <pc:docMk/>
            <pc:sldMk cId="961410150" sldId="356"/>
            <ac:spMk id="4" creationId="{BB91AB8F-9AB0-8CBA-16A3-42BCDDE58C31}"/>
          </ac:spMkLst>
        </pc:spChg>
      </pc:sldChg>
      <pc:sldChg chg="addSp delSp modSp new mod modAnim chgLayout">
        <pc:chgData name="Rhett Dotson" userId="1a14307b-489b-4588-9787-93a68c51524b" providerId="ADAL" clId="{67D1F0F8-1899-40C3-BE73-1EA2B527D210}" dt="2024-06-30T13:51:18.428" v="4578"/>
        <pc:sldMkLst>
          <pc:docMk/>
          <pc:sldMk cId="2578986401" sldId="357"/>
        </pc:sldMkLst>
        <pc:spChg chg="mod ord">
          <ac:chgData name="Rhett Dotson" userId="1a14307b-489b-4588-9787-93a68c51524b" providerId="ADAL" clId="{67D1F0F8-1899-40C3-BE73-1EA2B527D210}" dt="2024-06-29T17:08:45.856" v="3105" actId="6264"/>
          <ac:spMkLst>
            <pc:docMk/>
            <pc:sldMk cId="2578986401" sldId="357"/>
            <ac:spMk id="2" creationId="{5C4DD698-AD68-B781-8BA6-B82A144B2FCC}"/>
          </ac:spMkLst>
        </pc:spChg>
        <pc:spChg chg="mod ord">
          <ac:chgData name="Rhett Dotson" userId="1a14307b-489b-4588-9787-93a68c51524b" providerId="ADAL" clId="{67D1F0F8-1899-40C3-BE73-1EA2B527D210}" dt="2024-06-30T13:51:05.871" v="4577" actId="20577"/>
          <ac:spMkLst>
            <pc:docMk/>
            <pc:sldMk cId="2578986401" sldId="357"/>
            <ac:spMk id="3" creationId="{06D3C45D-7514-A681-3D4C-57741CF52855}"/>
          </ac:spMkLst>
        </pc:spChg>
        <pc:spChg chg="mod ord">
          <ac:chgData name="Rhett Dotson" userId="1a14307b-489b-4588-9787-93a68c51524b" providerId="ADAL" clId="{67D1F0F8-1899-40C3-BE73-1EA2B527D210}" dt="2024-06-29T17:37:17.141" v="3956" actId="6549"/>
          <ac:spMkLst>
            <pc:docMk/>
            <pc:sldMk cId="2578986401" sldId="357"/>
            <ac:spMk id="4" creationId="{46AD7335-883E-5F4A-AF5B-9D18725A4FAD}"/>
          </ac:spMkLst>
        </pc:spChg>
        <pc:spChg chg="mod ord">
          <ac:chgData name="Rhett Dotson" userId="1a14307b-489b-4588-9787-93a68c51524b" providerId="ADAL" clId="{67D1F0F8-1899-40C3-BE73-1EA2B527D210}" dt="2024-06-29T17:08:45.856" v="3105" actId="6264"/>
          <ac:spMkLst>
            <pc:docMk/>
            <pc:sldMk cId="2578986401" sldId="357"/>
            <ac:spMk id="5" creationId="{3527308A-8DC9-D3F5-51C2-E4E334732738}"/>
          </ac:spMkLst>
        </pc:spChg>
        <pc:spChg chg="add del mod">
          <ac:chgData name="Rhett Dotson" userId="1a14307b-489b-4588-9787-93a68c51524b" providerId="ADAL" clId="{67D1F0F8-1899-40C3-BE73-1EA2B527D210}" dt="2024-06-29T17:08:45.856" v="3105" actId="6264"/>
          <ac:spMkLst>
            <pc:docMk/>
            <pc:sldMk cId="2578986401" sldId="357"/>
            <ac:spMk id="6" creationId="{5CB8C260-65AF-D95C-CE88-E3C77671CC5A}"/>
          </ac:spMkLst>
        </pc:spChg>
        <pc:spChg chg="add del mod">
          <ac:chgData name="Rhett Dotson" userId="1a14307b-489b-4588-9787-93a68c51524b" providerId="ADAL" clId="{67D1F0F8-1899-40C3-BE73-1EA2B527D210}" dt="2024-06-29T17:08:45.856" v="3105" actId="6264"/>
          <ac:spMkLst>
            <pc:docMk/>
            <pc:sldMk cId="2578986401" sldId="357"/>
            <ac:spMk id="7" creationId="{D7AB4E23-A49B-1703-869A-0EA522B1B1F1}"/>
          </ac:spMkLst>
        </pc:spChg>
        <pc:spChg chg="add del mod">
          <ac:chgData name="Rhett Dotson" userId="1a14307b-489b-4588-9787-93a68c51524b" providerId="ADAL" clId="{67D1F0F8-1899-40C3-BE73-1EA2B527D210}" dt="2024-06-29T17:08:45.856" v="3105" actId="6264"/>
          <ac:spMkLst>
            <pc:docMk/>
            <pc:sldMk cId="2578986401" sldId="357"/>
            <ac:spMk id="8" creationId="{58D23CD0-F07E-35C8-6FDB-8176AFCBBFD3}"/>
          </ac:spMkLst>
        </pc:spChg>
        <pc:spChg chg="add del mod">
          <ac:chgData name="Rhett Dotson" userId="1a14307b-489b-4588-9787-93a68c51524b" providerId="ADAL" clId="{67D1F0F8-1899-40C3-BE73-1EA2B527D210}" dt="2024-06-29T17:08:45.856" v="3105" actId="6264"/>
          <ac:spMkLst>
            <pc:docMk/>
            <pc:sldMk cId="2578986401" sldId="357"/>
            <ac:spMk id="9" creationId="{BE27693E-243A-9B7C-27D3-5D5C23B19498}"/>
          </ac:spMkLst>
        </pc:spChg>
      </pc:sldChg>
      <pc:sldChg chg="modSp new del mod">
        <pc:chgData name="Rhett Dotson" userId="1a14307b-489b-4588-9787-93a68c51524b" providerId="ADAL" clId="{67D1F0F8-1899-40C3-BE73-1EA2B527D210}" dt="2024-06-29T16:56:27.678" v="2124" actId="47"/>
        <pc:sldMkLst>
          <pc:docMk/>
          <pc:sldMk cId="2144387731" sldId="358"/>
        </pc:sldMkLst>
        <pc:spChg chg="mod">
          <ac:chgData name="Rhett Dotson" userId="1a14307b-489b-4588-9787-93a68c51524b" providerId="ADAL" clId="{67D1F0F8-1899-40C3-BE73-1EA2B527D210}" dt="2024-06-29T16:56:23.052" v="2123" actId="20577"/>
          <ac:spMkLst>
            <pc:docMk/>
            <pc:sldMk cId="2144387731" sldId="358"/>
            <ac:spMk id="2" creationId="{DC0AF854-289A-4EEA-E5BB-879A62023761}"/>
          </ac:spMkLst>
        </pc:spChg>
      </pc:sldChg>
      <pc:sldChg chg="modSp new mod modAnim">
        <pc:chgData name="Rhett Dotson" userId="1a14307b-489b-4588-9787-93a68c51524b" providerId="ADAL" clId="{67D1F0F8-1899-40C3-BE73-1EA2B527D210}" dt="2024-06-30T14:00:54.487" v="5262" actId="2"/>
        <pc:sldMkLst>
          <pc:docMk/>
          <pc:sldMk cId="3577307225" sldId="358"/>
        </pc:sldMkLst>
        <pc:spChg chg="mod">
          <ac:chgData name="Rhett Dotson" userId="1a14307b-489b-4588-9787-93a68c51524b" providerId="ADAL" clId="{67D1F0F8-1899-40C3-BE73-1EA2B527D210}" dt="2024-06-30T13:52:27.549" v="4647" actId="20577"/>
          <ac:spMkLst>
            <pc:docMk/>
            <pc:sldMk cId="3577307225" sldId="358"/>
            <ac:spMk id="2" creationId="{FE372B09-EA2E-B4C0-3F7E-7BC56C0DD412}"/>
          </ac:spMkLst>
        </pc:spChg>
        <pc:spChg chg="mod">
          <ac:chgData name="Rhett Dotson" userId="1a14307b-489b-4588-9787-93a68c51524b" providerId="ADAL" clId="{67D1F0F8-1899-40C3-BE73-1EA2B527D210}" dt="2024-06-30T14:00:54.487" v="5262" actId="2"/>
          <ac:spMkLst>
            <pc:docMk/>
            <pc:sldMk cId="3577307225" sldId="358"/>
            <ac:spMk id="3" creationId="{EE3E31ED-F5F2-DAE2-AC1C-D6BFC4B7F2EE}"/>
          </ac:spMkLst>
        </pc:spChg>
        <pc:spChg chg="mod">
          <ac:chgData name="Rhett Dotson" userId="1a14307b-489b-4588-9787-93a68c51524b" providerId="ADAL" clId="{67D1F0F8-1899-40C3-BE73-1EA2B527D210}" dt="2024-06-30T13:57:59.690" v="5253" actId="20577"/>
          <ac:spMkLst>
            <pc:docMk/>
            <pc:sldMk cId="3577307225" sldId="358"/>
            <ac:spMk id="4" creationId="{B5E7D7CB-80ED-0CA2-7985-15382CBFDAF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C3C3A6-B337-4D83-9CDB-B9C35780FF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1C79A68-3D73-4695-8C1E-3CDBCB536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97C6B7-F63D-48F8-8C65-A57506B0F13B}" type="datetimeFigureOut">
              <a:rPr lang="en-US" smtClean="0"/>
              <a:t>7/28/2024</a:t>
            </a:fld>
            <a:endParaRPr lang="en-US" dirty="0"/>
          </a:p>
        </p:txBody>
      </p:sp>
      <p:sp>
        <p:nvSpPr>
          <p:cNvPr id="4" name="Footer Placeholder 3">
            <a:extLst>
              <a:ext uri="{FF2B5EF4-FFF2-40B4-BE49-F238E27FC236}">
                <a16:creationId xmlns:a16="http://schemas.microsoft.com/office/drawing/2014/main" id="{3CF5045C-A7CE-41D4-85C5-0E9ACEEF9B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59ABD0F-F8EA-4B9F-8647-FC7D4AE3D83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AB78DD-9481-4863-BCCC-946573546DA1}" type="slidenum">
              <a:rPr lang="en-US" smtClean="0"/>
              <a:t>‹#›</a:t>
            </a:fld>
            <a:endParaRPr lang="en-US" dirty="0"/>
          </a:p>
        </p:txBody>
      </p:sp>
    </p:spTree>
    <p:extLst>
      <p:ext uri="{BB962C8B-B14F-4D97-AF65-F5344CB8AC3E}">
        <p14:creationId xmlns:p14="http://schemas.microsoft.com/office/powerpoint/2010/main" val="585040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9A0FA-2191-4F92-A1E4-6EB4598AC4EC}" type="datetimeFigureOut">
              <a:rPr lang="en-US" smtClean="0"/>
              <a:t>7/28/2024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359F2-43EF-4812-9DC0-98C0B1A40681}" type="slidenum">
              <a:rPr lang="en-US" smtClean="0"/>
              <a:t>‹#›</a:t>
            </a:fld>
            <a:endParaRPr lang="en-US" dirty="0"/>
          </a:p>
        </p:txBody>
      </p:sp>
    </p:spTree>
    <p:extLst>
      <p:ext uri="{BB962C8B-B14F-4D97-AF65-F5344CB8AC3E}">
        <p14:creationId xmlns:p14="http://schemas.microsoft.com/office/powerpoint/2010/main" val="47011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a:t>
            </a:fld>
            <a:endParaRPr lang="en-US" dirty="0"/>
          </a:p>
        </p:txBody>
      </p:sp>
    </p:spTree>
    <p:extLst>
      <p:ext uri="{BB962C8B-B14F-4D97-AF65-F5344CB8AC3E}">
        <p14:creationId xmlns:p14="http://schemas.microsoft.com/office/powerpoint/2010/main" val="1983523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extents the teaching beyond hands bringing food into the question. He dismisses the notion that unclean hands defile food. Jesus literally points to the end result of food – literally it goes in one end and out the other – to the latrine. </a:t>
            </a:r>
          </a:p>
          <a:p>
            <a:r>
              <a:rPr lang="en-US" dirty="0"/>
              <a:t>The bit in parenthesis reads too strong in the translation literally read as “cleansing all foods” the portion “thus he declared” is not found in the text. This isn’t explicitly stating that all foods are clean but rather that they come out clean. </a:t>
            </a:r>
          </a:p>
          <a:p>
            <a:r>
              <a:rPr lang="en-US" dirty="0"/>
              <a:t>Jesus point is that we need to be concerned with issues of the heart, and not food that eventually comes out and ends up in the latrine. </a:t>
            </a:r>
          </a:p>
        </p:txBody>
      </p:sp>
      <p:sp>
        <p:nvSpPr>
          <p:cNvPr id="4" name="Slide Number Placeholder 3"/>
          <p:cNvSpPr>
            <a:spLocks noGrp="1"/>
          </p:cNvSpPr>
          <p:nvPr>
            <p:ph type="sldNum" sz="quarter" idx="5"/>
          </p:nvPr>
        </p:nvSpPr>
        <p:spPr/>
        <p:txBody>
          <a:bodyPr/>
          <a:lstStyle/>
          <a:p>
            <a:fld id="{B63359F2-43EF-4812-9DC0-98C0B1A40681}" type="slidenum">
              <a:rPr lang="en-US" smtClean="0"/>
              <a:t>10</a:t>
            </a:fld>
            <a:endParaRPr lang="en-US" dirty="0"/>
          </a:p>
        </p:txBody>
      </p:sp>
    </p:spTree>
    <p:extLst>
      <p:ext uri="{BB962C8B-B14F-4D97-AF65-F5344CB8AC3E}">
        <p14:creationId xmlns:p14="http://schemas.microsoft.com/office/powerpoint/2010/main" val="1846205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Tradition is like the shell of a blue crab. To live and grow it must shed it’s shell from time to time. Until it creates a new shell, the crab is extremely vulnerable. But if the shell becomes too strong and rigid so that the crab cannot escape, that is the shell it dies in.  </a:t>
            </a:r>
          </a:p>
          <a:p>
            <a:pPr marL="0" indent="0">
              <a:buNone/>
            </a:pPr>
            <a:endParaRPr lang="en-US" dirty="0"/>
          </a:p>
          <a:p>
            <a:pPr marL="0" indent="0">
              <a:buNone/>
            </a:pPr>
            <a:r>
              <a:rPr lang="en-US" dirty="0"/>
              <a:t>Traditions are like the wineskins Jesus mentioned. You need the wineskins or you stand in a puddle of ruined wine. The issue is if the wineskins become old, brittle, and inflexible. Then they no longer achieve their intended purpose. </a:t>
            </a:r>
          </a:p>
        </p:txBody>
      </p:sp>
      <p:sp>
        <p:nvSpPr>
          <p:cNvPr id="4" name="Slide Number Placeholder 3"/>
          <p:cNvSpPr>
            <a:spLocks noGrp="1"/>
          </p:cNvSpPr>
          <p:nvPr>
            <p:ph type="sldNum" sz="quarter" idx="5"/>
          </p:nvPr>
        </p:nvSpPr>
        <p:spPr/>
        <p:txBody>
          <a:bodyPr/>
          <a:lstStyle/>
          <a:p>
            <a:fld id="{B63359F2-43EF-4812-9DC0-98C0B1A40681}" type="slidenum">
              <a:rPr lang="en-US" smtClean="0"/>
              <a:t>12</a:t>
            </a:fld>
            <a:endParaRPr lang="en-US" dirty="0"/>
          </a:p>
        </p:txBody>
      </p:sp>
    </p:spTree>
    <p:extLst>
      <p:ext uri="{BB962C8B-B14F-4D97-AF65-F5344CB8AC3E}">
        <p14:creationId xmlns:p14="http://schemas.microsoft.com/office/powerpoint/2010/main" val="3585306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 the list</a:t>
            </a:r>
          </a:p>
        </p:txBody>
      </p:sp>
      <p:sp>
        <p:nvSpPr>
          <p:cNvPr id="4" name="Slide Number Placeholder 3"/>
          <p:cNvSpPr>
            <a:spLocks noGrp="1"/>
          </p:cNvSpPr>
          <p:nvPr>
            <p:ph type="sldNum" sz="quarter" idx="5"/>
          </p:nvPr>
        </p:nvSpPr>
        <p:spPr/>
        <p:txBody>
          <a:bodyPr/>
          <a:lstStyle/>
          <a:p>
            <a:fld id="{B63359F2-43EF-4812-9DC0-98C0B1A40681}" type="slidenum">
              <a:rPr lang="en-US" smtClean="0"/>
              <a:t>13</a:t>
            </a:fld>
            <a:endParaRPr lang="en-US" dirty="0"/>
          </a:p>
        </p:txBody>
      </p:sp>
    </p:spTree>
    <p:extLst>
      <p:ext uri="{BB962C8B-B14F-4D97-AF65-F5344CB8AC3E}">
        <p14:creationId xmlns:p14="http://schemas.microsoft.com/office/powerpoint/2010/main" val="3197804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14</a:t>
            </a:fld>
            <a:endParaRPr lang="en-US" dirty="0"/>
          </a:p>
        </p:txBody>
      </p:sp>
    </p:spTree>
    <p:extLst>
      <p:ext uri="{BB962C8B-B14F-4D97-AF65-F5344CB8AC3E}">
        <p14:creationId xmlns:p14="http://schemas.microsoft.com/office/powerpoint/2010/main" val="990704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15</a:t>
            </a:fld>
            <a:endParaRPr lang="en-US" dirty="0"/>
          </a:p>
        </p:txBody>
      </p:sp>
    </p:spTree>
    <p:extLst>
      <p:ext uri="{BB962C8B-B14F-4D97-AF65-F5344CB8AC3E}">
        <p14:creationId xmlns:p14="http://schemas.microsoft.com/office/powerpoint/2010/main" val="1657027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16</a:t>
            </a:fld>
            <a:endParaRPr lang="en-US" dirty="0"/>
          </a:p>
        </p:txBody>
      </p:sp>
    </p:spTree>
    <p:extLst>
      <p:ext uri="{BB962C8B-B14F-4D97-AF65-F5344CB8AC3E}">
        <p14:creationId xmlns:p14="http://schemas.microsoft.com/office/powerpoint/2010/main" val="3690289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17</a:t>
            </a:fld>
            <a:endParaRPr lang="en-US" dirty="0"/>
          </a:p>
        </p:txBody>
      </p:sp>
    </p:spTree>
    <p:extLst>
      <p:ext uri="{BB962C8B-B14F-4D97-AF65-F5344CB8AC3E}">
        <p14:creationId xmlns:p14="http://schemas.microsoft.com/office/powerpoint/2010/main" val="2047023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18</a:t>
            </a:fld>
            <a:endParaRPr lang="en-US" dirty="0"/>
          </a:p>
        </p:txBody>
      </p:sp>
    </p:spTree>
    <p:extLst>
      <p:ext uri="{BB962C8B-B14F-4D97-AF65-F5344CB8AC3E}">
        <p14:creationId xmlns:p14="http://schemas.microsoft.com/office/powerpoint/2010/main" val="1174803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19</a:t>
            </a:fld>
            <a:endParaRPr lang="en-US" dirty="0"/>
          </a:p>
        </p:txBody>
      </p:sp>
    </p:spTree>
    <p:extLst>
      <p:ext uri="{BB962C8B-B14F-4D97-AF65-F5344CB8AC3E}">
        <p14:creationId xmlns:p14="http://schemas.microsoft.com/office/powerpoint/2010/main" val="3509670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20</a:t>
            </a:fld>
            <a:endParaRPr lang="en-US" dirty="0"/>
          </a:p>
        </p:txBody>
      </p:sp>
    </p:spTree>
    <p:extLst>
      <p:ext uri="{BB962C8B-B14F-4D97-AF65-F5344CB8AC3E}">
        <p14:creationId xmlns:p14="http://schemas.microsoft.com/office/powerpoint/2010/main" val="1806707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2</a:t>
            </a:fld>
            <a:endParaRPr lang="en-US" dirty="0"/>
          </a:p>
        </p:txBody>
      </p:sp>
    </p:spTree>
    <p:extLst>
      <p:ext uri="{BB962C8B-B14F-4D97-AF65-F5344CB8AC3E}">
        <p14:creationId xmlns:p14="http://schemas.microsoft.com/office/powerpoint/2010/main" val="3946574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21</a:t>
            </a:fld>
            <a:endParaRPr lang="en-US" dirty="0"/>
          </a:p>
        </p:txBody>
      </p:sp>
    </p:spTree>
    <p:extLst>
      <p:ext uri="{BB962C8B-B14F-4D97-AF65-F5344CB8AC3E}">
        <p14:creationId xmlns:p14="http://schemas.microsoft.com/office/powerpoint/2010/main" val="37343197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22</a:t>
            </a:fld>
            <a:endParaRPr lang="en-US" dirty="0"/>
          </a:p>
        </p:txBody>
      </p:sp>
    </p:spTree>
    <p:extLst>
      <p:ext uri="{BB962C8B-B14F-4D97-AF65-F5344CB8AC3E}">
        <p14:creationId xmlns:p14="http://schemas.microsoft.com/office/powerpoint/2010/main" val="1193464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some scenarios – (fireworks at the Lord’s supper) Music? Baptism? Dress? Drinking? Order of the service? </a:t>
            </a:r>
          </a:p>
        </p:txBody>
      </p:sp>
      <p:sp>
        <p:nvSpPr>
          <p:cNvPr id="4" name="Slide Number Placeholder 3"/>
          <p:cNvSpPr>
            <a:spLocks noGrp="1"/>
          </p:cNvSpPr>
          <p:nvPr>
            <p:ph type="sldNum" sz="quarter" idx="5"/>
          </p:nvPr>
        </p:nvSpPr>
        <p:spPr/>
        <p:txBody>
          <a:bodyPr/>
          <a:lstStyle/>
          <a:p>
            <a:fld id="{B63359F2-43EF-4812-9DC0-98C0B1A40681}" type="slidenum">
              <a:rPr lang="en-US" smtClean="0"/>
              <a:t>3</a:t>
            </a:fld>
            <a:endParaRPr lang="en-US" dirty="0"/>
          </a:p>
        </p:txBody>
      </p:sp>
    </p:spTree>
    <p:extLst>
      <p:ext uri="{BB962C8B-B14F-4D97-AF65-F5344CB8AC3E}">
        <p14:creationId xmlns:p14="http://schemas.microsoft.com/office/powerpoint/2010/main" val="3827301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4</a:t>
            </a:fld>
            <a:endParaRPr lang="en-US" dirty="0"/>
          </a:p>
        </p:txBody>
      </p:sp>
    </p:spTree>
    <p:extLst>
      <p:ext uri="{BB962C8B-B14F-4D97-AF65-F5344CB8AC3E}">
        <p14:creationId xmlns:p14="http://schemas.microsoft.com/office/powerpoint/2010/main" val="2408239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the scene: A modern occurrence of this would be similar to Jason teaching in front of the church, and someone stands up and openly questions his teaching or the way the service is conducted. Such a public questioning seeks to bring shame on Jesus and questions his competence. Therefore, it demands a response from Jesus. </a:t>
            </a:r>
          </a:p>
          <a:p>
            <a:endParaRPr lang="en-US" dirty="0"/>
          </a:p>
          <a:p>
            <a:r>
              <a:rPr lang="en-US" dirty="0"/>
              <a:t>The narrator clearly identifies the tradition with “all the Jews” indicating to the reader that this tradition is closely tied to being Jewish. The subject of “clean and unclean” is related to fellowship with God. This isn’t an obscure tradition, and while to us, the challenge seems like the subject of ridicule (washing items), it had historical merit. The key to applying this to us today lies in our ability to see similar traditions. </a:t>
            </a:r>
          </a:p>
        </p:txBody>
      </p:sp>
      <p:sp>
        <p:nvSpPr>
          <p:cNvPr id="4" name="Slide Number Placeholder 3"/>
          <p:cNvSpPr>
            <a:spLocks noGrp="1"/>
          </p:cNvSpPr>
          <p:nvPr>
            <p:ph type="sldNum" sz="quarter" idx="5"/>
          </p:nvPr>
        </p:nvSpPr>
        <p:spPr/>
        <p:txBody>
          <a:bodyPr/>
          <a:lstStyle/>
          <a:p>
            <a:fld id="{B63359F2-43EF-4812-9DC0-98C0B1A40681}" type="slidenum">
              <a:rPr lang="en-US" smtClean="0"/>
              <a:t>5</a:t>
            </a:fld>
            <a:endParaRPr lang="en-US" dirty="0"/>
          </a:p>
        </p:txBody>
      </p:sp>
    </p:spTree>
    <p:extLst>
      <p:ext uri="{BB962C8B-B14F-4D97-AF65-F5344CB8AC3E}">
        <p14:creationId xmlns:p14="http://schemas.microsoft.com/office/powerpoint/2010/main" val="2258636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background of the traditions. The intent of the pharisees was to maintain morality and obedience to the law in Israel. Purity was a key element of their agenda. Jesus disregard for their form of purity would have been appalling to them. </a:t>
            </a:r>
          </a:p>
          <a:p>
            <a:r>
              <a:rPr lang="en-US" dirty="0"/>
              <a:t>How are these traditions good? </a:t>
            </a:r>
          </a:p>
          <a:p>
            <a:r>
              <a:rPr lang="en-US" dirty="0"/>
              <a:t>How are they bad? </a:t>
            </a:r>
          </a:p>
          <a:p>
            <a:r>
              <a:rPr lang="en-US" dirty="0"/>
              <a:t>How do we look similar today? </a:t>
            </a:r>
          </a:p>
          <a:p>
            <a:pPr marL="171450" indent="-171450">
              <a:buFont typeface="Arial" panose="020B0604020202020204" pitchFamily="34" charset="0"/>
              <a:buChar char="•"/>
            </a:pPr>
            <a:r>
              <a:rPr lang="en-US" dirty="0"/>
              <a:t>We celebrate the Lord’s supper in a solemn manner. Why? </a:t>
            </a:r>
          </a:p>
          <a:p>
            <a:pPr marL="171450" indent="-171450">
              <a:buFont typeface="Arial" panose="020B0604020202020204" pitchFamily="34" charset="0"/>
              <a:buChar char="•"/>
            </a:pPr>
            <a:r>
              <a:rPr lang="en-US" dirty="0"/>
              <a:t>We frown (or frowned) upon gambling. Why? </a:t>
            </a:r>
          </a:p>
          <a:p>
            <a:pPr marL="171450" indent="-171450">
              <a:buFont typeface="Arial" panose="020B0604020202020204" pitchFamily="34" charset="0"/>
              <a:buChar char="•"/>
            </a:pPr>
            <a:r>
              <a:rPr lang="en-US" dirty="0"/>
              <a:t>Our church frowns upon leadership drinking. Why? </a:t>
            </a:r>
          </a:p>
          <a:p>
            <a:pPr marL="171450" indent="-171450">
              <a:buFont typeface="Arial" panose="020B0604020202020204" pitchFamily="34" charset="0"/>
              <a:buChar char="•"/>
            </a:pPr>
            <a:r>
              <a:rPr lang="en-US" dirty="0"/>
              <a:t>At one point, we frowned up dancing. Why? </a:t>
            </a:r>
          </a:p>
          <a:p>
            <a:pPr marL="171450" indent="-171450">
              <a:buFont typeface="Arial" panose="020B0604020202020204" pitchFamily="34" charset="0"/>
              <a:buChar char="•"/>
            </a:pPr>
            <a:r>
              <a:rPr lang="en-US" dirty="0"/>
              <a:t>Do we tithe on gross or net? </a:t>
            </a:r>
          </a:p>
          <a:p>
            <a:pPr marL="171450" indent="-171450">
              <a:buFont typeface="Arial" panose="020B0604020202020204" pitchFamily="34" charset="0"/>
              <a:buChar char="•"/>
            </a:pPr>
            <a:r>
              <a:rPr lang="en-US" dirty="0"/>
              <a:t>Think about the divisions that celebrate us as believers.</a:t>
            </a:r>
          </a:p>
          <a:p>
            <a:pPr marL="171450" indent="-171450">
              <a:buFont typeface="Arial" panose="020B0604020202020204" pitchFamily="34" charset="0"/>
              <a:buChar char="•"/>
            </a:pPr>
            <a:r>
              <a:rPr lang="en-US" dirty="0"/>
              <a:t>We say a blessing at meals. Why? </a:t>
            </a:r>
          </a:p>
        </p:txBody>
      </p:sp>
      <p:sp>
        <p:nvSpPr>
          <p:cNvPr id="4" name="Slide Number Placeholder 3"/>
          <p:cNvSpPr>
            <a:spLocks noGrp="1"/>
          </p:cNvSpPr>
          <p:nvPr>
            <p:ph type="sldNum" sz="quarter" idx="5"/>
          </p:nvPr>
        </p:nvSpPr>
        <p:spPr/>
        <p:txBody>
          <a:bodyPr/>
          <a:lstStyle/>
          <a:p>
            <a:fld id="{B63359F2-43EF-4812-9DC0-98C0B1A40681}" type="slidenum">
              <a:rPr lang="en-US" smtClean="0"/>
              <a:t>6</a:t>
            </a:fld>
            <a:endParaRPr lang="en-US" dirty="0"/>
          </a:p>
        </p:txBody>
      </p:sp>
    </p:spTree>
    <p:extLst>
      <p:ext uri="{BB962C8B-B14F-4D97-AF65-F5344CB8AC3E}">
        <p14:creationId xmlns:p14="http://schemas.microsoft.com/office/powerpoint/2010/main" val="419309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“Corban” was a dedication (or vow) setting aside property for God. The vow represented an intention rather than the actual execution. </a:t>
            </a:r>
          </a:p>
          <a:p>
            <a:pPr marL="171450" indent="-171450">
              <a:buFont typeface="Arial" panose="020B0604020202020204" pitchFamily="34" charset="0"/>
              <a:buChar char="•"/>
            </a:pPr>
            <a:r>
              <a:rPr lang="en-US" sz="1200" dirty="0"/>
              <a:t>God commands children to honor their parents. Jewish tradition entailed more than respect requiring children to provide for physical necessities. Children could duck the responsibility by “dedicating” the resources to God rather than using them to help parents. </a:t>
            </a:r>
          </a:p>
          <a:p>
            <a:pPr marL="171450" indent="-171450">
              <a:buFont typeface="Arial" panose="020B0604020202020204" pitchFamily="34" charset="0"/>
              <a:buChar char="•"/>
            </a:pPr>
            <a:r>
              <a:rPr lang="en-US" sz="1200" dirty="0"/>
              <a:t>Jesus point is that honoring parents (a command) supersedes any command to honor vows, and one cannot avoid God’s command through legal loopholes. </a:t>
            </a:r>
          </a:p>
          <a:p>
            <a:pPr marL="171450" indent="-171450">
              <a:buFont typeface="Arial" panose="020B0604020202020204" pitchFamily="34" charset="0"/>
              <a:buChar char="•"/>
            </a:pPr>
            <a:endParaRPr lang="en-US" sz="1200" dirty="0"/>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7</a:t>
            </a:fld>
            <a:endParaRPr lang="en-US" dirty="0"/>
          </a:p>
        </p:txBody>
      </p:sp>
    </p:spTree>
    <p:extLst>
      <p:ext uri="{BB962C8B-B14F-4D97-AF65-F5344CB8AC3E}">
        <p14:creationId xmlns:p14="http://schemas.microsoft.com/office/powerpoint/2010/main" val="1977774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8</a:t>
            </a:fld>
            <a:endParaRPr lang="en-US" dirty="0"/>
          </a:p>
        </p:txBody>
      </p:sp>
    </p:spTree>
    <p:extLst>
      <p:ext uri="{BB962C8B-B14F-4D97-AF65-F5344CB8AC3E}">
        <p14:creationId xmlns:p14="http://schemas.microsoft.com/office/powerpoint/2010/main" val="2886169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9</a:t>
            </a:fld>
            <a:endParaRPr lang="en-US" dirty="0"/>
          </a:p>
        </p:txBody>
      </p:sp>
    </p:spTree>
    <p:extLst>
      <p:ext uri="{BB962C8B-B14F-4D97-AF65-F5344CB8AC3E}">
        <p14:creationId xmlns:p14="http://schemas.microsoft.com/office/powerpoint/2010/main" val="3325951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r>
              <a:rPr lang="en-US" dirty="0"/>
              <a:t>7/28/2024</a:t>
            </a:r>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76661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7/28/2024</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08733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r>
              <a:rPr lang="en-US" dirty="0"/>
              <a:t>7/28/2024</a:t>
            </a:r>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398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937252-EACE-4232-855F-5C47E3F8B087}"/>
              </a:ext>
            </a:extLst>
          </p:cNvPr>
          <p:cNvSpPr>
            <a:spLocks noGrp="1"/>
          </p:cNvSpPr>
          <p:nvPr>
            <p:ph type="ctrTitle" hasCustomPrompt="1"/>
          </p:nvPr>
        </p:nvSpPr>
        <p:spPr>
          <a:xfrm>
            <a:off x="457200" y="1070901"/>
            <a:ext cx="11265407" cy="1499616"/>
          </a:xfrm>
        </p:spPr>
        <p:txBody>
          <a:bodyPr>
            <a:noAutofit/>
          </a:bodyPr>
          <a:lstStyle>
            <a:lvl1pPr>
              <a:defRPr/>
            </a:lvl1pPr>
          </a:lstStyle>
          <a:p>
            <a:r>
              <a:rPr lang="en-US" dirty="0"/>
              <a:t>Click to add title</a:t>
            </a:r>
          </a:p>
        </p:txBody>
      </p:sp>
      <p:sp>
        <p:nvSpPr>
          <p:cNvPr id="25" name="Picture Placeholder 24">
            <a:extLst>
              <a:ext uri="{FF2B5EF4-FFF2-40B4-BE49-F238E27FC236}">
                <a16:creationId xmlns:a16="http://schemas.microsoft.com/office/drawing/2014/main" id="{CBA6DBC1-39A1-48A6-8B81-3CD966D06E81}"/>
              </a:ext>
            </a:extLst>
          </p:cNvPr>
          <p:cNvSpPr>
            <a:spLocks noGrp="1"/>
          </p:cNvSpPr>
          <p:nvPr>
            <p:ph type="pic" sz="quarter" idx="13" hasCustomPrompt="1"/>
          </p:nvPr>
        </p:nvSpPr>
        <p:spPr>
          <a:xfrm>
            <a:off x="448055" y="3103684"/>
            <a:ext cx="11274551" cy="3287971"/>
          </a:xfrm>
          <a:solidFill>
            <a:schemeClr val="accent2"/>
          </a:solidFill>
        </p:spPr>
        <p:txBody>
          <a:bodyPr anchor="t" anchorCtr="0">
            <a:normAutofit/>
          </a:bodyPr>
          <a:lstStyle>
            <a:lvl1pPr marL="0" indent="0" algn="ctr">
              <a:buNone/>
              <a:defRPr/>
            </a:lvl1pPr>
          </a:lstStyle>
          <a:p>
            <a:r>
              <a:rPr lang="en-US" dirty="0"/>
              <a:t>Click to add picture</a:t>
            </a:r>
          </a:p>
        </p:txBody>
      </p:sp>
    </p:spTree>
    <p:extLst>
      <p:ext uri="{BB962C8B-B14F-4D97-AF65-F5344CB8AC3E}">
        <p14:creationId xmlns:p14="http://schemas.microsoft.com/office/powerpoint/2010/main" val="2228195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787D40-90B5-470E-95A2-784F1CB479C9}"/>
              </a:ext>
            </a:extLst>
          </p:cNvPr>
          <p:cNvSpPr>
            <a:spLocks noGrp="1"/>
          </p:cNvSpPr>
          <p:nvPr>
            <p:ph type="ctrTitle" hasCustomPrompt="1"/>
          </p:nvPr>
        </p:nvSpPr>
        <p:spPr>
          <a:xfrm>
            <a:off x="449580" y="4423702"/>
            <a:ext cx="11292839" cy="1550378"/>
          </a:xfrm>
        </p:spPr>
        <p:txBody>
          <a:bodyPr>
            <a:noAutofit/>
          </a:bodyPr>
          <a:lstStyle>
            <a:lvl1pPr algn="ctr">
              <a:defRPr/>
            </a:lvl1pPr>
          </a:lstStyle>
          <a:p>
            <a:r>
              <a:rPr lang="en-US" dirty="0"/>
              <a:t>Click to add title</a:t>
            </a:r>
          </a:p>
        </p:txBody>
      </p:sp>
      <p:sp>
        <p:nvSpPr>
          <p:cNvPr id="3" name="Picture Placeholder 2">
            <a:extLst>
              <a:ext uri="{FF2B5EF4-FFF2-40B4-BE49-F238E27FC236}">
                <a16:creationId xmlns:a16="http://schemas.microsoft.com/office/drawing/2014/main" id="{D528BC27-38F1-47F3-EC35-7DD8B88A7533}"/>
              </a:ext>
            </a:extLst>
          </p:cNvPr>
          <p:cNvSpPr>
            <a:spLocks noGrp="1"/>
          </p:cNvSpPr>
          <p:nvPr>
            <p:ph type="pic" sz="quarter" idx="13" hasCustomPrompt="1"/>
          </p:nvPr>
        </p:nvSpPr>
        <p:spPr>
          <a:xfrm>
            <a:off x="449580" y="705104"/>
            <a:ext cx="11292840" cy="3643376"/>
          </a:xfrm>
          <a:custGeom>
            <a:avLst/>
            <a:gdLst>
              <a:gd name="connsiteX0" fmla="*/ 7593576 w 11292840"/>
              <a:gd name="connsiteY0" fmla="*/ 0 h 3643376"/>
              <a:gd name="connsiteX1" fmla="*/ 11292840 w 11292840"/>
              <a:gd name="connsiteY1" fmla="*/ 0 h 3643376"/>
              <a:gd name="connsiteX2" fmla="*/ 11292840 w 11292840"/>
              <a:gd name="connsiteY2" fmla="*/ 3643376 h 3643376"/>
              <a:gd name="connsiteX3" fmla="*/ 7593576 w 11292840"/>
              <a:gd name="connsiteY3" fmla="*/ 3643376 h 3643376"/>
              <a:gd name="connsiteX4" fmla="*/ 0 w 11292840"/>
              <a:gd name="connsiteY4" fmla="*/ 0 h 3643376"/>
              <a:gd name="connsiteX5" fmla="*/ 7489667 w 11292840"/>
              <a:gd name="connsiteY5" fmla="*/ 0 h 3643376"/>
              <a:gd name="connsiteX6" fmla="*/ 7489667 w 11292840"/>
              <a:gd name="connsiteY6" fmla="*/ 3643376 h 3643376"/>
              <a:gd name="connsiteX7" fmla="*/ 0 w 11292840"/>
              <a:gd name="connsiteY7" fmla="*/ 3643376 h 364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92840" h="3643376">
                <a:moveTo>
                  <a:pt x="7593576" y="0"/>
                </a:moveTo>
                <a:lnTo>
                  <a:pt x="11292840" y="0"/>
                </a:lnTo>
                <a:lnTo>
                  <a:pt x="11292840" y="3643376"/>
                </a:lnTo>
                <a:lnTo>
                  <a:pt x="7593576" y="3643376"/>
                </a:lnTo>
                <a:close/>
                <a:moveTo>
                  <a:pt x="0" y="0"/>
                </a:moveTo>
                <a:lnTo>
                  <a:pt x="7489667" y="0"/>
                </a:lnTo>
                <a:lnTo>
                  <a:pt x="7489667" y="3643376"/>
                </a:lnTo>
                <a:lnTo>
                  <a:pt x="0" y="3643376"/>
                </a:lnTo>
                <a:close/>
              </a:path>
            </a:pathLst>
          </a:custGeom>
          <a:solidFill>
            <a:schemeClr val="accent2"/>
          </a:solidFill>
        </p:spPr>
        <p:txBody>
          <a:bodyPr wrap="square" anchor="t">
            <a:noAutofit/>
          </a:bodyPr>
          <a:lstStyle>
            <a:lvl1pPr marL="0" indent="0" algn="ctr">
              <a:buNone/>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dirty="0"/>
              <a:t>Click to add picture</a:t>
            </a:r>
          </a:p>
          <a:p>
            <a:endParaRPr lang="en-US" dirty="0"/>
          </a:p>
        </p:txBody>
      </p:sp>
    </p:spTree>
    <p:extLst>
      <p:ext uri="{BB962C8B-B14F-4D97-AF65-F5344CB8AC3E}">
        <p14:creationId xmlns:p14="http://schemas.microsoft.com/office/powerpoint/2010/main" val="625334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ntroduction bottom">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9CC542F-D03C-4537-9B6E-7F653B651524}"/>
              </a:ext>
            </a:extLst>
          </p:cNvPr>
          <p:cNvSpPr>
            <a:spLocks noGrp="1"/>
          </p:cNvSpPr>
          <p:nvPr>
            <p:ph type="title" hasCustomPrompt="1"/>
          </p:nvPr>
        </p:nvSpPr>
        <p:spPr>
          <a:xfrm>
            <a:off x="457200" y="2878091"/>
            <a:ext cx="3729789" cy="3440485"/>
          </a:xfrm>
        </p:spPr>
        <p:txBody>
          <a:bodyPr tIns="182880" bIns="182880" anchor="ctr" anchorCtr="0">
            <a:noAutofit/>
          </a:bodyPr>
          <a:lstStyle/>
          <a:p>
            <a:r>
              <a:rPr lang="en-US" dirty="0"/>
              <a:t>Click to add title</a:t>
            </a:r>
            <a:endParaRPr lang="en-US" dirty="0">
              <a:solidFill>
                <a:schemeClr val="tx2"/>
              </a:solidFill>
            </a:endParaRPr>
          </a:p>
        </p:txBody>
      </p:sp>
      <p:sp>
        <p:nvSpPr>
          <p:cNvPr id="3" name="Picture Placeholder 2">
            <a:extLst>
              <a:ext uri="{FF2B5EF4-FFF2-40B4-BE49-F238E27FC236}">
                <a16:creationId xmlns:a16="http://schemas.microsoft.com/office/drawing/2014/main" id="{130F1D2B-CBE7-6279-2158-7A9F3B5D5C61}"/>
              </a:ext>
            </a:extLst>
          </p:cNvPr>
          <p:cNvSpPr>
            <a:spLocks noGrp="1"/>
          </p:cNvSpPr>
          <p:nvPr>
            <p:ph type="pic" sz="quarter" idx="19" hasCustomPrompt="1"/>
          </p:nvPr>
        </p:nvSpPr>
        <p:spPr>
          <a:xfrm>
            <a:off x="457200" y="670560"/>
            <a:ext cx="11267440" cy="2139696"/>
          </a:xfrm>
          <a:custGeom>
            <a:avLst/>
            <a:gdLst>
              <a:gd name="connsiteX0" fmla="*/ 3783068 w 11267440"/>
              <a:gd name="connsiteY0" fmla="*/ 0 h 2139696"/>
              <a:gd name="connsiteX1" fmla="*/ 11267440 w 11267440"/>
              <a:gd name="connsiteY1" fmla="*/ 0 h 2139696"/>
              <a:gd name="connsiteX2" fmla="*/ 11267440 w 11267440"/>
              <a:gd name="connsiteY2" fmla="*/ 2139696 h 2139696"/>
              <a:gd name="connsiteX3" fmla="*/ 3783068 w 11267440"/>
              <a:gd name="connsiteY3" fmla="*/ 2139696 h 2139696"/>
              <a:gd name="connsiteX4" fmla="*/ 0 w 11267440"/>
              <a:gd name="connsiteY4" fmla="*/ 0 h 2139696"/>
              <a:gd name="connsiteX5" fmla="*/ 3677799 w 11267440"/>
              <a:gd name="connsiteY5" fmla="*/ 0 h 2139696"/>
              <a:gd name="connsiteX6" fmla="*/ 3677799 w 11267440"/>
              <a:gd name="connsiteY6" fmla="*/ 2139696 h 2139696"/>
              <a:gd name="connsiteX7" fmla="*/ 0 w 11267440"/>
              <a:gd name="connsiteY7" fmla="*/ 2139696 h 2139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67440" h="2139696">
                <a:moveTo>
                  <a:pt x="3783068" y="0"/>
                </a:moveTo>
                <a:lnTo>
                  <a:pt x="11267440" y="0"/>
                </a:lnTo>
                <a:lnTo>
                  <a:pt x="11267440" y="2139696"/>
                </a:lnTo>
                <a:lnTo>
                  <a:pt x="3783068" y="2139696"/>
                </a:lnTo>
                <a:close/>
                <a:moveTo>
                  <a:pt x="0" y="0"/>
                </a:moveTo>
                <a:lnTo>
                  <a:pt x="3677799" y="0"/>
                </a:lnTo>
                <a:lnTo>
                  <a:pt x="3677799" y="2139696"/>
                </a:lnTo>
                <a:lnTo>
                  <a:pt x="0" y="2139696"/>
                </a:lnTo>
                <a:close/>
              </a:path>
            </a:pathLst>
          </a:custGeom>
          <a:solidFill>
            <a:schemeClr val="accent2"/>
          </a:solidFill>
        </p:spPr>
        <p:txBody>
          <a:bodyPr wrap="square" anchor="t" anchorCtr="0">
            <a:noAutofit/>
          </a:bodyPr>
          <a:lstStyle>
            <a:lvl1pPr marL="0" indent="0" algn="ctr">
              <a:buNone/>
              <a:defRPr/>
            </a:lvl1pPr>
          </a:lstStyle>
          <a:p>
            <a:r>
              <a:rPr lang="en-US" dirty="0"/>
              <a:t>Click to add picture</a:t>
            </a:r>
          </a:p>
        </p:txBody>
      </p:sp>
      <p:sp>
        <p:nvSpPr>
          <p:cNvPr id="7" name="Content Placeholder 5">
            <a:extLst>
              <a:ext uri="{FF2B5EF4-FFF2-40B4-BE49-F238E27FC236}">
                <a16:creationId xmlns:a16="http://schemas.microsoft.com/office/drawing/2014/main" id="{135EE74D-5A60-B83C-5C2D-7B6FEA778FCB}"/>
              </a:ext>
            </a:extLst>
          </p:cNvPr>
          <p:cNvSpPr>
            <a:spLocks noGrp="1"/>
          </p:cNvSpPr>
          <p:nvPr>
            <p:ph sz="quarter" idx="4" hasCustomPrompt="1"/>
          </p:nvPr>
        </p:nvSpPr>
        <p:spPr>
          <a:xfrm>
            <a:off x="4305827" y="2878091"/>
            <a:ext cx="7418813" cy="3440485"/>
          </a:xfrm>
        </p:spPr>
        <p:txBody>
          <a:bodyPr anchor="ctr" anchorCtr="0">
            <a:normAutofit/>
          </a:bodyPr>
          <a:lstStyle>
            <a:lvl1pPr marL="283464" indent="-283464">
              <a:buFont typeface="Arial" panose="020B0604020202020204" pitchFamily="34" charset="0"/>
              <a:buChar char="•"/>
              <a:defRPr/>
            </a:lvl1pPr>
            <a:lvl2pPr marL="283464" indent="-283464">
              <a:buFont typeface="Arial" panose="020B0604020202020204" pitchFamily="34" charset="0"/>
              <a:buChar char="•"/>
              <a:defRPr/>
            </a:lvl2pPr>
            <a:lvl3pPr marL="283464" indent="-283464">
              <a:buFont typeface="Arial" panose="020B0604020202020204" pitchFamily="34" charset="0"/>
              <a:buChar char="•"/>
              <a:defRPr/>
            </a:lvl3pPr>
            <a:lvl4pPr marL="283464" indent="-283464">
              <a:buFont typeface="Arial" panose="020B0604020202020204" pitchFamily="34" charset="0"/>
              <a:buChar char="•"/>
              <a:defRPr/>
            </a:lvl4pPr>
            <a:lvl5pPr marL="283464" indent="-283464">
              <a:buFont typeface="Arial" panose="020B0604020202020204" pitchFamily="34" charset="0"/>
              <a:buChar char="•"/>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a:extLst>
              <a:ext uri="{FF2B5EF4-FFF2-40B4-BE49-F238E27FC236}">
                <a16:creationId xmlns:a16="http://schemas.microsoft.com/office/drawing/2014/main" id="{2BCF1FAD-0BAD-2574-3352-B152DF76C150}"/>
              </a:ext>
            </a:extLst>
          </p:cNvPr>
          <p:cNvSpPr>
            <a:spLocks noGrp="1"/>
          </p:cNvSpPr>
          <p:nvPr>
            <p:ph type="ftr" sz="quarter" idx="17"/>
          </p:nvPr>
        </p:nvSpPr>
        <p:spPr/>
        <p:txBody>
          <a:bodyPr/>
          <a:lstStyle/>
          <a:p>
            <a:endParaRPr lang="en-US" dirty="0"/>
          </a:p>
        </p:txBody>
      </p:sp>
      <p:sp>
        <p:nvSpPr>
          <p:cNvPr id="9" name="Date Placeholder 8">
            <a:extLst>
              <a:ext uri="{FF2B5EF4-FFF2-40B4-BE49-F238E27FC236}">
                <a16:creationId xmlns:a16="http://schemas.microsoft.com/office/drawing/2014/main" id="{EC328E41-645E-D257-FFF3-93344A8E4FA5}"/>
              </a:ext>
            </a:extLst>
          </p:cNvPr>
          <p:cNvSpPr>
            <a:spLocks noGrp="1"/>
          </p:cNvSpPr>
          <p:nvPr>
            <p:ph type="dt" sz="half" idx="16"/>
          </p:nvPr>
        </p:nvSpPr>
        <p:spPr/>
        <p:txBody>
          <a:bodyPr/>
          <a:lstStyle/>
          <a:p>
            <a:r>
              <a:rPr lang="en-US" dirty="0"/>
              <a:t>7/28/2024</a:t>
            </a:r>
          </a:p>
        </p:txBody>
      </p:sp>
      <p:sp>
        <p:nvSpPr>
          <p:cNvPr id="14" name="Slide Number Placeholder 13">
            <a:extLst>
              <a:ext uri="{FF2B5EF4-FFF2-40B4-BE49-F238E27FC236}">
                <a16:creationId xmlns:a16="http://schemas.microsoft.com/office/drawing/2014/main" id="{DEF9E45A-6561-C074-14CE-B3B63476D221}"/>
              </a:ext>
            </a:extLst>
          </p:cNvPr>
          <p:cNvSpPr>
            <a:spLocks noGrp="1"/>
          </p:cNvSpPr>
          <p:nvPr>
            <p:ph type="sldNum" sz="quarter" idx="18"/>
          </p:nvPr>
        </p:nvSpPr>
        <p:spPr>
          <a:xfrm>
            <a:off x="10672130" y="6423914"/>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48583640"/>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1524000" y="1143000"/>
            <a:ext cx="9144000" cy="2585720"/>
          </a:xfrm>
        </p:spPr>
        <p:txBody>
          <a:bodyPr anchor="b">
            <a:no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p:nvPr>
        </p:nvSpPr>
        <p:spPr>
          <a:xfrm>
            <a:off x="1524000" y="3799840"/>
            <a:ext cx="9144000" cy="2052320"/>
          </a:xfrm>
        </p:spPr>
        <p:txBody>
          <a:bodyPr anchor="t">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29685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90880"/>
            <a:ext cx="11267440" cy="1143000"/>
          </a:xfrm>
        </p:spPr>
        <p:txBody>
          <a:bodyPr/>
          <a:lstStyle>
            <a:lvl1pPr>
              <a:defRPr/>
            </a:lvl1pPr>
          </a:lstStyle>
          <a:p>
            <a:r>
              <a:rPr lang="en-US" dirty="0"/>
              <a:t>Click to add title</a:t>
            </a:r>
          </a:p>
        </p:txBody>
      </p:sp>
      <p:sp>
        <p:nvSpPr>
          <p:cNvPr id="9" name="Content Placeholder 3">
            <a:extLst>
              <a:ext uri="{FF2B5EF4-FFF2-40B4-BE49-F238E27FC236}">
                <a16:creationId xmlns:a16="http://schemas.microsoft.com/office/drawing/2014/main" id="{ECA520B1-DC84-A47D-1F5E-CCD567EB2D86}"/>
              </a:ext>
            </a:extLst>
          </p:cNvPr>
          <p:cNvSpPr>
            <a:spLocks noGrp="1"/>
          </p:cNvSpPr>
          <p:nvPr>
            <p:ph sz="half" idx="13" hasCustomPrompt="1"/>
          </p:nvPr>
        </p:nvSpPr>
        <p:spPr>
          <a:xfrm>
            <a:off x="457200" y="2187362"/>
            <a:ext cx="3657600" cy="3633047"/>
          </a:xfrm>
        </p:spPr>
        <p:txBody>
          <a:bodyPr anchor="t">
            <a:normAutofit/>
          </a:bodyPr>
          <a:lstStyle>
            <a:lvl1pPr marL="342900" indent="-342900">
              <a:buFont typeface="+mj-lt"/>
              <a:buAutoNum type="arabicPeriod"/>
              <a:defRPr sz="1800"/>
            </a:lvl1pPr>
            <a:lvl2pPr marL="914400" indent="-342900">
              <a:buFont typeface="+mj-lt"/>
              <a:buAutoNum type="alphaLcPeriod"/>
              <a:defRPr sz="1800"/>
            </a:lvl2pPr>
            <a:lvl3pPr marL="1371600" indent="-342900">
              <a:buFont typeface="+mj-lt"/>
              <a:buAutoNum type="arabicPeriod"/>
              <a:defRPr sz="1800"/>
            </a:lvl3pPr>
            <a:lvl4pPr marL="1600200" indent="-342900">
              <a:buFont typeface="+mj-lt"/>
              <a:buAutoNum type="alphaLcParenR"/>
              <a:defRPr sz="1800"/>
            </a:lvl4pPr>
            <a:lvl5pPr marL="2057400" indent="-400050">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282437" y="2187361"/>
            <a:ext cx="7442203" cy="3633047"/>
          </a:xfrm>
        </p:spPr>
        <p:txBody>
          <a:bodyPr anchor="t">
            <a:normAutofit/>
          </a:bodyPr>
          <a:lstStyle>
            <a:lvl1pPr marL="0" indent="0">
              <a:buNone/>
              <a:defRPr sz="1800"/>
            </a:lvl1pPr>
            <a:lvl2pPr marL="0">
              <a:defRPr sz="1800"/>
            </a:lvl2pPr>
            <a:lvl3pPr marL="548640">
              <a:defRPr sz="1800"/>
            </a:lvl3pPr>
            <a:lvl4pPr marL="822960">
              <a:defRPr sz="1800"/>
            </a:lvl4pPr>
            <a:lvl5pPr marL="1097280">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457200" y="6423914"/>
            <a:ext cx="7041202" cy="365125"/>
          </a:xfrm>
        </p:spPr>
        <p:txBody>
          <a:bodyPr/>
          <a:lstStyle/>
          <a:p>
            <a:endParaRPr lang="en-US" dirty="0"/>
          </a:p>
        </p:txBody>
      </p:sp>
      <p:sp>
        <p:nvSpPr>
          <p:cNvPr id="5" name="Date Placeholder 4"/>
          <p:cNvSpPr>
            <a:spLocks noGrp="1"/>
          </p:cNvSpPr>
          <p:nvPr>
            <p:ph type="dt" sz="half" idx="10"/>
          </p:nvPr>
        </p:nvSpPr>
        <p:spPr/>
        <p:txBody>
          <a:bodyPr/>
          <a:lstStyle/>
          <a:p>
            <a:r>
              <a:rPr lang="en-US" dirty="0"/>
              <a:t>7/28/2024</a:t>
            </a:r>
          </a:p>
        </p:txBody>
      </p:sp>
      <p:sp>
        <p:nvSpPr>
          <p:cNvPr id="7" name="Slide Number Placeholder 6"/>
          <p:cNvSpPr>
            <a:spLocks noGrp="1"/>
          </p:cNvSpPr>
          <p:nvPr>
            <p:ph type="sldNum" sz="quarter" idx="12"/>
          </p:nvPr>
        </p:nvSpPr>
        <p:spPr>
          <a:xfrm>
            <a:off x="10558300" y="6423914"/>
            <a:ext cx="116634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9833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 subtitle +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6108219" y="741363"/>
            <a:ext cx="5626579" cy="1286219"/>
          </a:xfrm>
        </p:spPr>
        <p:txBody>
          <a:bodyPr anchor="b">
            <a:noAutofit/>
          </a:bodyPr>
          <a:lstStyle>
            <a:lvl1pPr algn="l">
              <a:defRPr sz="2800"/>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FCBE840D-FAED-31D9-AF31-112670D0FA2E}"/>
              </a:ext>
            </a:extLst>
          </p:cNvPr>
          <p:cNvSpPr>
            <a:spLocks noGrp="1"/>
          </p:cNvSpPr>
          <p:nvPr>
            <p:ph type="pic" sz="quarter" idx="13"/>
          </p:nvPr>
        </p:nvSpPr>
        <p:spPr>
          <a:xfrm>
            <a:off x="457200" y="761684"/>
            <a:ext cx="5171440" cy="5662230"/>
          </a:xfrm>
          <a:custGeom>
            <a:avLst/>
            <a:gdLst>
              <a:gd name="connsiteX0" fmla="*/ 0 w 5171440"/>
              <a:gd name="connsiteY0" fmla="*/ 5056400 h 5662230"/>
              <a:gd name="connsiteX1" fmla="*/ 3685975 w 5171440"/>
              <a:gd name="connsiteY1" fmla="*/ 5056400 h 5662230"/>
              <a:gd name="connsiteX2" fmla="*/ 3685975 w 5171440"/>
              <a:gd name="connsiteY2" fmla="*/ 5662230 h 5662230"/>
              <a:gd name="connsiteX3" fmla="*/ 0 w 5171440"/>
              <a:gd name="connsiteY3" fmla="*/ 5662230 h 5662230"/>
              <a:gd name="connsiteX4" fmla="*/ 3789884 w 5171440"/>
              <a:gd name="connsiteY4" fmla="*/ 0 h 5662230"/>
              <a:gd name="connsiteX5" fmla="*/ 5171440 w 5171440"/>
              <a:gd name="connsiteY5" fmla="*/ 0 h 5662230"/>
              <a:gd name="connsiteX6" fmla="*/ 5171440 w 5171440"/>
              <a:gd name="connsiteY6" fmla="*/ 5662230 h 5662230"/>
              <a:gd name="connsiteX7" fmla="*/ 3789884 w 5171440"/>
              <a:gd name="connsiteY7" fmla="*/ 5662230 h 5662230"/>
              <a:gd name="connsiteX8" fmla="*/ 3789884 w 5171440"/>
              <a:gd name="connsiteY8" fmla="*/ 5056400 h 5662230"/>
              <a:gd name="connsiteX9" fmla="*/ 5168980 w 5171440"/>
              <a:gd name="connsiteY9" fmla="*/ 5056400 h 5662230"/>
              <a:gd name="connsiteX10" fmla="*/ 5168980 w 5171440"/>
              <a:gd name="connsiteY10" fmla="*/ 4956108 h 5662230"/>
              <a:gd name="connsiteX11" fmla="*/ 3789884 w 5171440"/>
              <a:gd name="connsiteY11" fmla="*/ 4956108 h 5662230"/>
              <a:gd name="connsiteX12" fmla="*/ 0 w 5171440"/>
              <a:gd name="connsiteY12" fmla="*/ 0 h 5662230"/>
              <a:gd name="connsiteX13" fmla="*/ 3685975 w 5171440"/>
              <a:gd name="connsiteY13" fmla="*/ 0 h 5662230"/>
              <a:gd name="connsiteX14" fmla="*/ 3685975 w 5171440"/>
              <a:gd name="connsiteY14" fmla="*/ 4956108 h 5662230"/>
              <a:gd name="connsiteX15" fmla="*/ 0 w 5171440"/>
              <a:gd name="connsiteY15" fmla="*/ 4956108 h 566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1440" h="5662230">
                <a:moveTo>
                  <a:pt x="0" y="5056400"/>
                </a:moveTo>
                <a:lnTo>
                  <a:pt x="3685975" y="5056400"/>
                </a:lnTo>
                <a:lnTo>
                  <a:pt x="3685975" y="5662230"/>
                </a:lnTo>
                <a:lnTo>
                  <a:pt x="0" y="5662230"/>
                </a:lnTo>
                <a:close/>
                <a:moveTo>
                  <a:pt x="3789884" y="0"/>
                </a:moveTo>
                <a:lnTo>
                  <a:pt x="5171440" y="0"/>
                </a:lnTo>
                <a:lnTo>
                  <a:pt x="5171440" y="5662230"/>
                </a:lnTo>
                <a:lnTo>
                  <a:pt x="3789884" y="5662230"/>
                </a:lnTo>
                <a:lnTo>
                  <a:pt x="3789884" y="5056400"/>
                </a:lnTo>
                <a:lnTo>
                  <a:pt x="5168980" y="5056400"/>
                </a:lnTo>
                <a:lnTo>
                  <a:pt x="5168980" y="4956108"/>
                </a:lnTo>
                <a:lnTo>
                  <a:pt x="3789884" y="4956108"/>
                </a:lnTo>
                <a:close/>
                <a:moveTo>
                  <a:pt x="0" y="0"/>
                </a:moveTo>
                <a:lnTo>
                  <a:pt x="3685975" y="0"/>
                </a:lnTo>
                <a:lnTo>
                  <a:pt x="3685975" y="4956108"/>
                </a:lnTo>
                <a:lnTo>
                  <a:pt x="0" y="4956108"/>
                </a:lnTo>
                <a:close/>
              </a:path>
            </a:pathLst>
          </a:custGeom>
          <a:solidFill>
            <a:schemeClr val="accent2"/>
          </a:solidFill>
        </p:spPr>
        <p:txBody>
          <a:bodyPr wrap="square">
            <a:noAutofit/>
          </a:bodyPr>
          <a:lstStyle/>
          <a:p>
            <a:r>
              <a:rPr lang="en-US" dirty="0"/>
              <a:t>Click icon to add picture</a:t>
            </a:r>
          </a:p>
        </p:txBody>
      </p:sp>
      <p:sp>
        <p:nvSpPr>
          <p:cNvPr id="10" name="Content Placeholder 2">
            <a:extLst>
              <a:ext uri="{FF2B5EF4-FFF2-40B4-BE49-F238E27FC236}">
                <a16:creationId xmlns:a16="http://schemas.microsoft.com/office/drawing/2014/main" id="{1E22983C-26B8-DE15-E309-D0E93B8C6996}"/>
              </a:ext>
            </a:extLst>
          </p:cNvPr>
          <p:cNvSpPr>
            <a:spLocks noGrp="1"/>
          </p:cNvSpPr>
          <p:nvPr>
            <p:ph idx="1" hasCustomPrompt="1"/>
          </p:nvPr>
        </p:nvSpPr>
        <p:spPr>
          <a:xfrm>
            <a:off x="6106160" y="2235200"/>
            <a:ext cx="5628639" cy="4188713"/>
          </a:xfrm>
        </p:spPr>
        <p:txBody>
          <a:bodyPr anchor="t" anchorCtr="0">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957D599-49CF-19FE-6D86-C5EDB765F413}"/>
              </a:ext>
            </a:extLst>
          </p:cNvPr>
          <p:cNvSpPr>
            <a:spLocks noGrp="1"/>
          </p:cNvSpPr>
          <p:nvPr>
            <p:ph type="ftr" sz="quarter" idx="11"/>
          </p:nvPr>
        </p:nvSpPr>
        <p:spPr/>
        <p:txBody>
          <a:bodyPr/>
          <a:lstStyle/>
          <a:p>
            <a:endParaRPr lang="en-US" dirty="0"/>
          </a:p>
        </p:txBody>
      </p:sp>
      <p:sp>
        <p:nvSpPr>
          <p:cNvPr id="4" name="Date Placeholder 3">
            <a:extLst>
              <a:ext uri="{FF2B5EF4-FFF2-40B4-BE49-F238E27FC236}">
                <a16:creationId xmlns:a16="http://schemas.microsoft.com/office/drawing/2014/main" id="{C0070940-5919-2C95-2278-32E50BF14DD1}"/>
              </a:ext>
            </a:extLst>
          </p:cNvPr>
          <p:cNvSpPr>
            <a:spLocks noGrp="1"/>
          </p:cNvSpPr>
          <p:nvPr>
            <p:ph type="dt" sz="half" idx="10"/>
          </p:nvPr>
        </p:nvSpPr>
        <p:spPr/>
        <p:txBody>
          <a:bodyPr/>
          <a:lstStyle/>
          <a:p>
            <a:r>
              <a:rPr lang="en-US" dirty="0"/>
              <a:t>7/28/2024</a:t>
            </a:r>
          </a:p>
        </p:txBody>
      </p:sp>
      <p:sp>
        <p:nvSpPr>
          <p:cNvPr id="6" name="Slide Number Placeholder 5">
            <a:extLst>
              <a:ext uri="{FF2B5EF4-FFF2-40B4-BE49-F238E27FC236}">
                <a16:creationId xmlns:a16="http://schemas.microsoft.com/office/drawing/2014/main" id="{28931DF1-1C8D-86B9-BFDD-098FFC00FDC2}"/>
              </a:ext>
            </a:extLst>
          </p:cNvPr>
          <p:cNvSpPr>
            <a:spLocks noGrp="1"/>
          </p:cNvSpPr>
          <p:nvPr>
            <p:ph type="sldNum" sz="quarter" idx="12"/>
          </p:nvPr>
        </p:nvSpPr>
        <p:spPr>
          <a:xfrm>
            <a:off x="10682289" y="6423914"/>
            <a:ext cx="1052510" cy="365125"/>
          </a:xfrm>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4052633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p:nvPr>
        </p:nvSpPr>
        <p:spPr>
          <a:xfrm>
            <a:off x="447040" y="725444"/>
            <a:ext cx="11277600" cy="1044253"/>
          </a:xfrm>
        </p:spPr>
        <p:txBody>
          <a:bodyPr anchor="b" anchorCtr="0">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p:nvPr>
        </p:nvSpPr>
        <p:spPr>
          <a:xfrm>
            <a:off x="457200" y="2245360"/>
            <a:ext cx="3342640" cy="3992880"/>
          </a:xfrm>
        </p:spPr>
        <p:txBody>
          <a:bodyPr anchor="t"/>
          <a:lstStyle>
            <a:lvl1pPr marL="0" indent="0">
              <a:buNone/>
              <a:defRPr/>
            </a:lvl1pPr>
            <a:lvl2pPr marL="324000" indent="0">
              <a:buNone/>
              <a:defRPr/>
            </a:lvl2pPr>
            <a:lvl3pPr marL="630000" indent="0">
              <a:buNone/>
              <a:defRPr/>
            </a:lvl3pPr>
            <a:lvl4pPr marL="1008000" indent="0">
              <a:buNone/>
              <a:defRPr/>
            </a:lvl4pPr>
            <a:lvl5pPr marL="13680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able Placeholder 7">
            <a:extLst>
              <a:ext uri="{FF2B5EF4-FFF2-40B4-BE49-F238E27FC236}">
                <a16:creationId xmlns:a16="http://schemas.microsoft.com/office/drawing/2014/main" id="{423FEB60-8FB5-7F10-EDD7-8AB4B3139EF6}"/>
              </a:ext>
            </a:extLst>
          </p:cNvPr>
          <p:cNvSpPr>
            <a:spLocks noGrp="1"/>
          </p:cNvSpPr>
          <p:nvPr>
            <p:ph type="tbl" sz="quarter" idx="13"/>
          </p:nvPr>
        </p:nvSpPr>
        <p:spPr>
          <a:xfrm>
            <a:off x="4236720" y="2236109"/>
            <a:ext cx="7498080" cy="4002131"/>
          </a:xfrm>
        </p:spPr>
        <p:txBody>
          <a:bodyPr/>
          <a:lstStyle/>
          <a:p>
            <a:r>
              <a:rPr lang="en-US" dirty="0"/>
              <a:t>Click icon to add table</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r>
              <a:rPr lang="en-US" dirty="0"/>
              <a:t>7/28/2024</a:t>
            </a:r>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a:xfrm>
            <a:off x="10682290" y="6423914"/>
            <a:ext cx="1052510" cy="365125"/>
          </a:xfrm>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3555291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wo 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90880"/>
            <a:ext cx="11267440" cy="1143000"/>
          </a:xfrm>
        </p:spPr>
        <p:txBody>
          <a:bodyPr/>
          <a:lstStyle>
            <a:lvl1pPr>
              <a:defRPr/>
            </a:lvl1pPr>
          </a:lstStyle>
          <a:p>
            <a:r>
              <a:rPr lang="en-US" dirty="0"/>
              <a:t>Click to add title</a:t>
            </a:r>
          </a:p>
        </p:txBody>
      </p:sp>
      <p:sp>
        <p:nvSpPr>
          <p:cNvPr id="4" name="Content Placeholder 3"/>
          <p:cNvSpPr>
            <a:spLocks noGrp="1"/>
          </p:cNvSpPr>
          <p:nvPr>
            <p:ph sz="half" idx="2" hasCustomPrompt="1"/>
          </p:nvPr>
        </p:nvSpPr>
        <p:spPr>
          <a:xfrm>
            <a:off x="457200" y="2318490"/>
            <a:ext cx="7371083" cy="3633047"/>
          </a:xfrm>
        </p:spPr>
        <p:txBody>
          <a:bodyPr anchor="t">
            <a:normAutofit/>
          </a:bodyPr>
          <a:lstStyle>
            <a:lvl1pPr marL="0" indent="0">
              <a:buNone/>
              <a:defRPr sz="1800"/>
            </a:lvl1pPr>
            <a:lvl2pPr marL="0">
              <a:defRPr sz="1800"/>
            </a:lvl2pPr>
            <a:lvl3pPr marL="548640">
              <a:defRPr sz="1800"/>
            </a:lvl3pPr>
            <a:lvl4pPr marL="822960">
              <a:defRPr sz="1800"/>
            </a:lvl4pPr>
            <a:lvl5pPr marL="1097280">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8E6EDC6B-B9AA-A4D9-A782-C38A0F84F63F}"/>
              </a:ext>
            </a:extLst>
          </p:cNvPr>
          <p:cNvSpPr>
            <a:spLocks noGrp="1"/>
          </p:cNvSpPr>
          <p:nvPr>
            <p:ph sz="half" idx="13" hasCustomPrompt="1"/>
          </p:nvPr>
        </p:nvSpPr>
        <p:spPr>
          <a:xfrm>
            <a:off x="7993378" y="2318490"/>
            <a:ext cx="3731262" cy="3633047"/>
          </a:xfrm>
        </p:spPr>
        <p:txBody>
          <a:bodyPr anchor="t">
            <a:normAutofit/>
          </a:bodyPr>
          <a:lstStyle>
            <a:lvl1pPr marL="0" indent="-342900">
              <a:buFont typeface="+mj-lt"/>
              <a:buAutoNum type="arabicPeriod"/>
              <a:defRPr sz="1800"/>
            </a:lvl1pPr>
            <a:lvl2pPr marL="914400" indent="-342900">
              <a:buFont typeface="+mj-lt"/>
              <a:buAutoNum type="alphaLcPeriod"/>
              <a:defRPr sz="1800"/>
            </a:lvl2pPr>
            <a:lvl3pPr marL="1371600" indent="-342900">
              <a:buFont typeface="+mj-lt"/>
              <a:buAutoNum type="arabicPeriod"/>
              <a:defRPr sz="1800"/>
            </a:lvl3pPr>
            <a:lvl4pPr marL="1600200" indent="-342900">
              <a:buFont typeface="+mj-lt"/>
              <a:buAutoNum type="alphaLcParenR"/>
              <a:defRPr sz="1800"/>
            </a:lvl4pPr>
            <a:lvl5pPr marL="2057400" indent="-400050">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457200" y="6423914"/>
            <a:ext cx="7041202" cy="365125"/>
          </a:xfrm>
        </p:spPr>
        <p:txBody>
          <a:bodyPr/>
          <a:lstStyle/>
          <a:p>
            <a:endParaRPr lang="en-US" dirty="0"/>
          </a:p>
        </p:txBody>
      </p:sp>
      <p:sp>
        <p:nvSpPr>
          <p:cNvPr id="5" name="Date Placeholder 4"/>
          <p:cNvSpPr>
            <a:spLocks noGrp="1"/>
          </p:cNvSpPr>
          <p:nvPr>
            <p:ph type="dt" sz="half" idx="10"/>
          </p:nvPr>
        </p:nvSpPr>
        <p:spPr/>
        <p:txBody>
          <a:bodyPr/>
          <a:lstStyle/>
          <a:p>
            <a:r>
              <a:rPr lang="en-US" dirty="0"/>
              <a:t>7/28/2024</a:t>
            </a:r>
          </a:p>
        </p:txBody>
      </p:sp>
      <p:sp>
        <p:nvSpPr>
          <p:cNvPr id="7" name="Slide Number Placeholder 6"/>
          <p:cNvSpPr>
            <a:spLocks noGrp="1"/>
          </p:cNvSpPr>
          <p:nvPr>
            <p:ph type="sldNum" sz="quarter" idx="12"/>
          </p:nvPr>
        </p:nvSpPr>
        <p:spPr>
          <a:xfrm>
            <a:off x="10558300" y="6423914"/>
            <a:ext cx="116634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6826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r>
              <a:rPr lang="en-US" dirty="0"/>
              <a:t>7/28/2024</a:t>
            </a:r>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59575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457199" y="705124"/>
            <a:ext cx="11272649" cy="1062716"/>
          </a:xfrm>
        </p:spPr>
        <p:txBody>
          <a:bodyPr anchor="b" anchorCtr="0">
            <a:noAutofit/>
          </a:bodyPr>
          <a:lstStyle/>
          <a:p>
            <a:r>
              <a:rPr lang="en-US"/>
              <a:t>Click to edit Master title style</a:t>
            </a:r>
            <a:endParaRPr lang="en-US" dirty="0"/>
          </a:p>
        </p:txBody>
      </p:sp>
      <p:sp>
        <p:nvSpPr>
          <p:cNvPr id="8" name="Table Placeholder 7">
            <a:extLst>
              <a:ext uri="{FF2B5EF4-FFF2-40B4-BE49-F238E27FC236}">
                <a16:creationId xmlns:a16="http://schemas.microsoft.com/office/drawing/2014/main" id="{0CEAFE70-86D3-8690-31CA-F9A1FBA494D0}"/>
              </a:ext>
            </a:extLst>
          </p:cNvPr>
          <p:cNvSpPr>
            <a:spLocks noGrp="1"/>
          </p:cNvSpPr>
          <p:nvPr>
            <p:ph type="tbl" sz="quarter" idx="13"/>
          </p:nvPr>
        </p:nvSpPr>
        <p:spPr>
          <a:xfrm>
            <a:off x="457201" y="2234979"/>
            <a:ext cx="11272648" cy="3969606"/>
          </a:xfrm>
        </p:spPr>
        <p:txBody>
          <a:bodyPr/>
          <a:lstStyle/>
          <a:p>
            <a:r>
              <a:rPr lang="en-US" dirty="0"/>
              <a:t>Click icon to add table</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dirty="0"/>
              <a:t>7/28/2024</a:t>
            </a:r>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a:xfrm>
            <a:off x="10558300" y="6423914"/>
            <a:ext cx="1171548" cy="365125"/>
          </a:xfrm>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2386264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0F196A1-2430-4797-B656-A38302FAFF33}"/>
              </a:ext>
            </a:extLst>
          </p:cNvPr>
          <p:cNvSpPr>
            <a:spLocks noGrp="1"/>
          </p:cNvSpPr>
          <p:nvPr>
            <p:ph type="title"/>
          </p:nvPr>
        </p:nvSpPr>
        <p:spPr>
          <a:xfrm>
            <a:off x="462151" y="666984"/>
            <a:ext cx="3672970" cy="2125911"/>
          </a:xfrm>
        </p:spPr>
        <p:txBody>
          <a:bodyPr>
            <a:noAutofit/>
          </a:bodyPr>
          <a:lstStyle>
            <a:lvl1pPr algn="l">
              <a:defRPr/>
            </a:lvl1pPr>
          </a:lstStyle>
          <a:p>
            <a:r>
              <a:rPr lang="en-US" noProof="0"/>
              <a:t>Click to edit Master title style</a:t>
            </a:r>
            <a:endParaRPr lang="en-US" noProof="0" dirty="0"/>
          </a:p>
        </p:txBody>
      </p:sp>
      <p:sp>
        <p:nvSpPr>
          <p:cNvPr id="2" name="Content Placeholder 5">
            <a:extLst>
              <a:ext uri="{FF2B5EF4-FFF2-40B4-BE49-F238E27FC236}">
                <a16:creationId xmlns:a16="http://schemas.microsoft.com/office/drawing/2014/main" id="{5A0AD703-0A43-5323-CCB2-832D424EF2DB}"/>
              </a:ext>
            </a:extLst>
          </p:cNvPr>
          <p:cNvSpPr>
            <a:spLocks noGrp="1"/>
          </p:cNvSpPr>
          <p:nvPr>
            <p:ph sz="quarter" idx="4" hasCustomPrompt="1"/>
          </p:nvPr>
        </p:nvSpPr>
        <p:spPr>
          <a:xfrm>
            <a:off x="462151" y="2862479"/>
            <a:ext cx="3672970" cy="3491849"/>
          </a:xfrm>
        </p:spPr>
        <p:txBody>
          <a:bodyPr anchor="t" anchorCtr="0">
            <a:normAutofit/>
          </a:bodyPr>
          <a:lstStyle>
            <a:lvl1pPr marL="0" indent="0">
              <a:buNone/>
              <a:defRPr/>
            </a:lvl1pPr>
          </a:lstStyle>
          <a:p>
            <a:pPr lvl="0"/>
            <a:r>
              <a:rPr lang="en-US" noProof="0" dirty="0"/>
              <a:t>Click to add text </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Picture Placeholder 3">
            <a:extLst>
              <a:ext uri="{FF2B5EF4-FFF2-40B4-BE49-F238E27FC236}">
                <a16:creationId xmlns:a16="http://schemas.microsoft.com/office/drawing/2014/main" id="{4627B629-9CBE-3ECF-2D88-F07AACD0374E}"/>
              </a:ext>
            </a:extLst>
          </p:cNvPr>
          <p:cNvSpPr>
            <a:spLocks noGrp="1"/>
          </p:cNvSpPr>
          <p:nvPr>
            <p:ph type="pic" sz="quarter" idx="13" hasCustomPrompt="1"/>
          </p:nvPr>
        </p:nvSpPr>
        <p:spPr>
          <a:xfrm>
            <a:off x="4231970" y="666985"/>
            <a:ext cx="7497880" cy="5687344"/>
          </a:xfrm>
          <a:custGeom>
            <a:avLst/>
            <a:gdLst>
              <a:gd name="connsiteX0" fmla="*/ 3803282 w 7497880"/>
              <a:gd name="connsiteY0" fmla="*/ 0 h 5687344"/>
              <a:gd name="connsiteX1" fmla="*/ 7497880 w 7497880"/>
              <a:gd name="connsiteY1" fmla="*/ 0 h 5687344"/>
              <a:gd name="connsiteX2" fmla="*/ 7497880 w 7497880"/>
              <a:gd name="connsiteY2" fmla="*/ 4581885 h 5687344"/>
              <a:gd name="connsiteX3" fmla="*/ 3803282 w 7497880"/>
              <a:gd name="connsiteY3" fmla="*/ 4581885 h 5687344"/>
              <a:gd name="connsiteX4" fmla="*/ 0 w 7497880"/>
              <a:gd name="connsiteY4" fmla="*/ 0 h 5687344"/>
              <a:gd name="connsiteX5" fmla="*/ 3699373 w 7497880"/>
              <a:gd name="connsiteY5" fmla="*/ 0 h 5687344"/>
              <a:gd name="connsiteX6" fmla="*/ 3699373 w 7497880"/>
              <a:gd name="connsiteY6" fmla="*/ 4581885 h 5687344"/>
              <a:gd name="connsiteX7" fmla="*/ 2 w 7497880"/>
              <a:gd name="connsiteY7" fmla="*/ 4581885 h 5687344"/>
              <a:gd name="connsiteX8" fmla="*/ 2 w 7497880"/>
              <a:gd name="connsiteY8" fmla="*/ 4679200 h 5687344"/>
              <a:gd name="connsiteX9" fmla="*/ 3699373 w 7497880"/>
              <a:gd name="connsiteY9" fmla="*/ 4679200 h 5687344"/>
              <a:gd name="connsiteX10" fmla="*/ 3699373 w 7497880"/>
              <a:gd name="connsiteY10" fmla="*/ 5679350 h 5687344"/>
              <a:gd name="connsiteX11" fmla="*/ 3803282 w 7497880"/>
              <a:gd name="connsiteY11" fmla="*/ 5679350 h 5687344"/>
              <a:gd name="connsiteX12" fmla="*/ 3803282 w 7497880"/>
              <a:gd name="connsiteY12" fmla="*/ 4679200 h 5687344"/>
              <a:gd name="connsiteX13" fmla="*/ 7497880 w 7497880"/>
              <a:gd name="connsiteY13" fmla="*/ 4679200 h 5687344"/>
              <a:gd name="connsiteX14" fmla="*/ 7497880 w 7497880"/>
              <a:gd name="connsiteY14" fmla="*/ 5687344 h 5687344"/>
              <a:gd name="connsiteX15" fmla="*/ 0 w 7497880"/>
              <a:gd name="connsiteY15" fmla="*/ 5687344 h 568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97880" h="5687344">
                <a:moveTo>
                  <a:pt x="3803282" y="0"/>
                </a:moveTo>
                <a:lnTo>
                  <a:pt x="7497880" y="0"/>
                </a:lnTo>
                <a:lnTo>
                  <a:pt x="7497880" y="4581885"/>
                </a:lnTo>
                <a:lnTo>
                  <a:pt x="3803282" y="4581885"/>
                </a:lnTo>
                <a:close/>
                <a:moveTo>
                  <a:pt x="0" y="0"/>
                </a:moveTo>
                <a:lnTo>
                  <a:pt x="3699373" y="0"/>
                </a:lnTo>
                <a:lnTo>
                  <a:pt x="3699373" y="4581885"/>
                </a:lnTo>
                <a:lnTo>
                  <a:pt x="2" y="4581885"/>
                </a:lnTo>
                <a:lnTo>
                  <a:pt x="2" y="4679200"/>
                </a:lnTo>
                <a:lnTo>
                  <a:pt x="3699373" y="4679200"/>
                </a:lnTo>
                <a:lnTo>
                  <a:pt x="3699373" y="5679350"/>
                </a:lnTo>
                <a:lnTo>
                  <a:pt x="3803282" y="5679350"/>
                </a:lnTo>
                <a:lnTo>
                  <a:pt x="3803282" y="4679200"/>
                </a:lnTo>
                <a:lnTo>
                  <a:pt x="7497880" y="4679200"/>
                </a:lnTo>
                <a:lnTo>
                  <a:pt x="7497880" y="5687344"/>
                </a:lnTo>
                <a:lnTo>
                  <a:pt x="0" y="5687344"/>
                </a:lnTo>
                <a:close/>
              </a:path>
            </a:pathLst>
          </a:custGeom>
          <a:solidFill>
            <a:schemeClr val="accent2"/>
          </a:solidFill>
        </p:spPr>
        <p:txBody>
          <a:bodyPr wrap="square" anchor="t">
            <a:noAutofit/>
          </a:bodyPr>
          <a:lstStyle>
            <a:lvl1pPr marL="0" indent="0" algn="ctr">
              <a:buNone/>
              <a:defRPr/>
            </a:lvl1pPr>
          </a:lstStyle>
          <a:p>
            <a:r>
              <a:rPr lang="en-US" noProof="0" dirty="0"/>
              <a:t>Click to add picture</a:t>
            </a:r>
          </a:p>
        </p:txBody>
      </p:sp>
      <p:sp>
        <p:nvSpPr>
          <p:cNvPr id="6" name="Date Placeholder 5">
            <a:extLst>
              <a:ext uri="{FF2B5EF4-FFF2-40B4-BE49-F238E27FC236}">
                <a16:creationId xmlns:a16="http://schemas.microsoft.com/office/drawing/2014/main" id="{90DD7D93-4C4D-E385-9F8C-40536F0BDEA2}"/>
              </a:ext>
            </a:extLst>
          </p:cNvPr>
          <p:cNvSpPr>
            <a:spLocks noGrp="1"/>
          </p:cNvSpPr>
          <p:nvPr>
            <p:ph type="dt" sz="half" idx="14"/>
          </p:nvPr>
        </p:nvSpPr>
        <p:spPr/>
        <p:txBody>
          <a:bodyPr/>
          <a:lstStyle/>
          <a:p>
            <a:r>
              <a:rPr lang="en-US" noProof="0" dirty="0"/>
              <a:t>7/28/2024</a:t>
            </a:r>
          </a:p>
        </p:txBody>
      </p:sp>
      <p:sp>
        <p:nvSpPr>
          <p:cNvPr id="7" name="Footer Placeholder 6">
            <a:extLst>
              <a:ext uri="{FF2B5EF4-FFF2-40B4-BE49-F238E27FC236}">
                <a16:creationId xmlns:a16="http://schemas.microsoft.com/office/drawing/2014/main" id="{BC99FA72-244D-9DC3-C9B7-E7DAD50A01F7}"/>
              </a:ext>
            </a:extLst>
          </p:cNvPr>
          <p:cNvSpPr>
            <a:spLocks noGrp="1"/>
          </p:cNvSpPr>
          <p:nvPr>
            <p:ph type="ftr" sz="quarter" idx="15"/>
          </p:nvPr>
        </p:nvSpPr>
        <p:spPr/>
        <p:txBody>
          <a:bodyPr/>
          <a:lstStyle/>
          <a:p>
            <a:endParaRPr lang="en-US" noProof="0" dirty="0"/>
          </a:p>
        </p:txBody>
      </p:sp>
      <p:sp>
        <p:nvSpPr>
          <p:cNvPr id="8" name="Slide Number Placeholder 7">
            <a:extLst>
              <a:ext uri="{FF2B5EF4-FFF2-40B4-BE49-F238E27FC236}">
                <a16:creationId xmlns:a16="http://schemas.microsoft.com/office/drawing/2014/main" id="{725A4F6F-66FD-CDA5-7F8F-F5FD6382CFCF}"/>
              </a:ext>
            </a:extLst>
          </p:cNvPr>
          <p:cNvSpPr>
            <a:spLocks noGrp="1"/>
          </p:cNvSpPr>
          <p:nvPr>
            <p:ph type="sldNum" sz="quarter" idx="16"/>
          </p:nvPr>
        </p:nvSpPr>
        <p:spPr>
          <a:xfrm>
            <a:off x="10677340" y="6423914"/>
            <a:ext cx="1052510" cy="365125"/>
          </a:xfrm>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3289231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r>
              <a:rPr lang="en-US" dirty="0"/>
              <a:t>7/28/2024</a:t>
            </a:r>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20148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t>7/28/2024</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8614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dirty="0"/>
              <a:t>7/28/2024</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4915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t>7/28/2024</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32975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7/28/2024</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3201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r>
              <a:rPr lang="en-US" dirty="0"/>
              <a:t>7/28/2024</a:t>
            </a:r>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49890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7/28/2024</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4586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r>
              <a:rPr lang="en-US" dirty="0"/>
              <a:t>7/28/2024</a:t>
            </a:r>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7" name="Group 6">
            <a:extLst>
              <a:ext uri="{FF2B5EF4-FFF2-40B4-BE49-F238E27FC236}">
                <a16:creationId xmlns:a16="http://schemas.microsoft.com/office/drawing/2014/main" id="{E457D222-120F-E222-DE7E-B44B0BC1863F}"/>
              </a:ext>
            </a:extLst>
          </p:cNvPr>
          <p:cNvGrpSpPr/>
          <p:nvPr userDrawn="1"/>
        </p:nvGrpSpPr>
        <p:grpSpPr>
          <a:xfrm>
            <a:off x="428696" y="482137"/>
            <a:ext cx="11301155" cy="81191"/>
            <a:chOff x="428696" y="482137"/>
            <a:chExt cx="11301155" cy="81191"/>
          </a:xfrm>
        </p:grpSpPr>
        <p:sp>
          <p:nvSpPr>
            <p:cNvPr id="8" name="Rectangle 7">
              <a:extLst>
                <a:ext uri="{FF2B5EF4-FFF2-40B4-BE49-F238E27FC236}">
                  <a16:creationId xmlns:a16="http://schemas.microsoft.com/office/drawing/2014/main" id="{09DF259B-1168-B954-21F8-A08A3C462F3C}"/>
                </a:ext>
              </a:extLst>
            </p:cNvPr>
            <p:cNvSpPr/>
            <p:nvPr/>
          </p:nvSpPr>
          <p:spPr>
            <a:xfrm flipV="1">
              <a:off x="428696" y="482137"/>
              <a:ext cx="3703321" cy="81191"/>
            </a:xfrm>
            <a:prstGeom prst="rect">
              <a:avLst/>
            </a:prstGeom>
            <a:solidFill>
              <a:schemeClr val="accent3"/>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B5A595C-AA3A-9D82-01BB-7810CE5F7A5E}"/>
                </a:ext>
              </a:extLst>
            </p:cNvPr>
            <p:cNvSpPr/>
            <p:nvPr/>
          </p:nvSpPr>
          <p:spPr>
            <a:xfrm flipV="1">
              <a:off x="4235926" y="482137"/>
              <a:ext cx="3703321" cy="81191"/>
            </a:xfrm>
            <a:prstGeom prst="rect">
              <a:avLst/>
            </a:prstGeom>
            <a:solidFill>
              <a:schemeClr val="accent1"/>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178CB63-8F78-566B-8120-9DC73FB7B23B}"/>
                </a:ext>
              </a:extLst>
            </p:cNvPr>
            <p:cNvSpPr/>
            <p:nvPr/>
          </p:nvSpPr>
          <p:spPr>
            <a:xfrm flipV="1">
              <a:off x="8026530" y="482137"/>
              <a:ext cx="3703321" cy="81191"/>
            </a:xfrm>
            <a:prstGeom prst="rect">
              <a:avLst/>
            </a:prstGeom>
            <a:solidFill>
              <a:schemeClr val="accent4"/>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0910551"/>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3" r:id="rId13"/>
    <p:sldLayoutId id="2147483815" r:id="rId14"/>
    <p:sldLayoutId id="2147483816" r:id="rId15"/>
    <p:sldLayoutId id="2147483817" r:id="rId16"/>
    <p:sldLayoutId id="2147483818" r:id="rId17"/>
    <p:sldLayoutId id="2147483819" r:id="rId18"/>
    <p:sldLayoutId id="2147483820" r:id="rId19"/>
    <p:sldLayoutId id="2147483821" r:id="rId20"/>
    <p:sldLayoutId id="2147483822" r:id="rId21"/>
  </p:sldLayoutIdLst>
  <p:hf sldNum="0" hdr="0" ftr="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 name="Rectangle 1053">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56" name="Rectangle 1055">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58" name="Rectangle 1057">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60" name="Rectangle 1059">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useBgFill="1">
        <p:nvSpPr>
          <p:cNvPr id="1062" name="Rectangle 1061">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4" name="Picture 10" descr="Color of the Wheat Fields | Corduroys and Coffee">
            <a:extLst>
              <a:ext uri="{FF2B5EF4-FFF2-40B4-BE49-F238E27FC236}">
                <a16:creationId xmlns:a16="http://schemas.microsoft.com/office/drawing/2014/main" id="{528E1DC5-25EC-E154-F47B-35A671096F03}"/>
              </a:ext>
            </a:extLst>
          </p:cNvPr>
          <p:cNvPicPr>
            <a:picLocks noGrp="1" noChangeAspect="1" noChangeArrowheads="1"/>
          </p:cNvPicPr>
          <p:nvPr>
            <p:ph type="pic" sz="quarter" idx="13"/>
          </p:nvPr>
        </p:nvPicPr>
        <p:blipFill rotWithShape="1">
          <a:blip r:embed="rId3">
            <a:alphaModFix/>
            <a:extLst>
              <a:ext uri="{28A0092B-C50C-407E-A947-70E740481C1C}">
                <a14:useLocalDpi xmlns:a14="http://schemas.microsoft.com/office/drawing/2010/main" val="0"/>
              </a:ext>
            </a:extLst>
          </a:blip>
          <a:srcRect t="8022" b="802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64" name="Rectangle 1063">
            <a:extLst>
              <a:ext uri="{FF2B5EF4-FFF2-40B4-BE49-F238E27FC236}">
                <a16:creationId xmlns:a16="http://schemas.microsoft.com/office/drawing/2014/main" id="{E2EDC3F9-BBE3-45A8-BBC7-E154E21D9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090890"/>
            <a:ext cx="12188952" cy="3767110"/>
          </a:xfrm>
          <a:prstGeom prst="rect">
            <a:avLst/>
          </a:prstGeom>
          <a:gradFill>
            <a:gsLst>
              <a:gs pos="42000">
                <a:schemeClr val="tx1">
                  <a:alpha val="23000"/>
                </a:schemeClr>
              </a:gs>
              <a:gs pos="0">
                <a:schemeClr val="tx1">
                  <a:alpha val="0"/>
                </a:schemeClr>
              </a:gs>
              <a:gs pos="100000">
                <a:schemeClr val="tx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479F0267-9D1C-BDA9-A152-B01CD379FC92}"/>
              </a:ext>
            </a:extLst>
          </p:cNvPr>
          <p:cNvSpPr>
            <a:spLocks noGrp="1"/>
          </p:cNvSpPr>
          <p:nvPr>
            <p:ph type="ctrTitle"/>
          </p:nvPr>
        </p:nvSpPr>
        <p:spPr>
          <a:xfrm>
            <a:off x="965201" y="3591034"/>
            <a:ext cx="10225530" cy="1475013"/>
          </a:xfrm>
        </p:spPr>
        <p:txBody>
          <a:bodyPr vert="horz" lIns="91440" tIns="45720" rIns="91440" bIns="45720" rtlCol="0" anchor="b">
            <a:normAutofit/>
          </a:bodyPr>
          <a:lstStyle/>
          <a:p>
            <a:pPr>
              <a:lnSpc>
                <a:spcPct val="90000"/>
              </a:lnSpc>
            </a:pPr>
            <a:r>
              <a:rPr lang="en-US" sz="3100" dirty="0">
                <a:solidFill>
                  <a:schemeClr val="bg1"/>
                </a:solidFill>
              </a:rPr>
              <a:t>The Gospel of Mark</a:t>
            </a:r>
            <a:br>
              <a:rPr lang="en-US" sz="3100" dirty="0">
                <a:solidFill>
                  <a:schemeClr val="bg1"/>
                </a:solidFill>
              </a:rPr>
            </a:br>
            <a:r>
              <a:rPr lang="en-US" sz="3100" dirty="0">
                <a:solidFill>
                  <a:schemeClr val="bg1"/>
                </a:solidFill>
              </a:rPr>
              <a:t>Traditions and morality</a:t>
            </a:r>
            <a:br>
              <a:rPr lang="en-US" sz="3100" dirty="0">
                <a:solidFill>
                  <a:schemeClr val="bg1"/>
                </a:solidFill>
              </a:rPr>
            </a:br>
            <a:r>
              <a:rPr lang="en-US" sz="3100" dirty="0">
                <a:solidFill>
                  <a:schemeClr val="bg1"/>
                </a:solidFill>
              </a:rPr>
              <a:t>Mark 7:1-23</a:t>
            </a:r>
          </a:p>
        </p:txBody>
      </p:sp>
    </p:spTree>
    <p:extLst>
      <p:ext uri="{BB962C8B-B14F-4D97-AF65-F5344CB8AC3E}">
        <p14:creationId xmlns:p14="http://schemas.microsoft.com/office/powerpoint/2010/main" val="1039759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0962F-7746-5D1A-211B-33660C9065DA}"/>
              </a:ext>
            </a:extLst>
          </p:cNvPr>
          <p:cNvSpPr>
            <a:spLocks noGrp="1"/>
          </p:cNvSpPr>
          <p:nvPr>
            <p:ph type="title"/>
          </p:nvPr>
        </p:nvSpPr>
        <p:spPr/>
        <p:txBody>
          <a:bodyPr/>
          <a:lstStyle/>
          <a:p>
            <a:r>
              <a:rPr lang="en-US" dirty="0"/>
              <a:t>Mark 7:17-23</a:t>
            </a:r>
          </a:p>
        </p:txBody>
      </p:sp>
      <p:sp>
        <p:nvSpPr>
          <p:cNvPr id="3" name="Content Placeholder 2">
            <a:extLst>
              <a:ext uri="{FF2B5EF4-FFF2-40B4-BE49-F238E27FC236}">
                <a16:creationId xmlns:a16="http://schemas.microsoft.com/office/drawing/2014/main" id="{1E765910-4367-45EE-CBE9-74F788542BCE}"/>
              </a:ext>
            </a:extLst>
          </p:cNvPr>
          <p:cNvSpPr>
            <a:spLocks noGrp="1"/>
          </p:cNvSpPr>
          <p:nvPr>
            <p:ph idx="1"/>
          </p:nvPr>
        </p:nvSpPr>
        <p:spPr>
          <a:xfrm>
            <a:off x="581192" y="2340864"/>
            <a:ext cx="11029615" cy="2532977"/>
          </a:xfrm>
        </p:spPr>
        <p:txBody>
          <a:bodyPr>
            <a:normAutofit/>
          </a:bodyPr>
          <a:lstStyle/>
          <a:p>
            <a:pPr marL="0" indent="0">
              <a:buNone/>
            </a:pPr>
            <a:r>
              <a:rPr lang="en-US" sz="2000" dirty="0"/>
              <a:t>17 When he went into the house away from the crowd, his disciples asked him about the parable. 18 He said to them, "Are you also as lacking in understanding? Don't you realize that nothing going into a person from the outside can defile him? 19 "For it doesn't go into his heart but into the stomach and is eliminated" (thus he declared all foods clean). 20 And he said, "What comes out of a person is what defiles him. 21 "For from within, out of people's hearts, come evil thoughts, sexual immoralities, thefts, murders, 22 "adulteries, greed, evil actions, deceit, self-indulgence, envy, slander, pride, and foolishness. 23 "All these evil things come from within and defile a person."</a:t>
            </a:r>
          </a:p>
        </p:txBody>
      </p:sp>
      <p:sp>
        <p:nvSpPr>
          <p:cNvPr id="4" name="Date Placeholder 3">
            <a:extLst>
              <a:ext uri="{FF2B5EF4-FFF2-40B4-BE49-F238E27FC236}">
                <a16:creationId xmlns:a16="http://schemas.microsoft.com/office/drawing/2014/main" id="{74D62FA3-1B93-28DE-7C6C-F081CBC9115B}"/>
              </a:ext>
            </a:extLst>
          </p:cNvPr>
          <p:cNvSpPr>
            <a:spLocks noGrp="1"/>
          </p:cNvSpPr>
          <p:nvPr>
            <p:ph type="dt" sz="half" idx="10"/>
          </p:nvPr>
        </p:nvSpPr>
        <p:spPr/>
        <p:txBody>
          <a:bodyPr/>
          <a:lstStyle/>
          <a:p>
            <a:r>
              <a:rPr lang="en-US" dirty="0"/>
              <a:t>7/28/2024</a:t>
            </a:r>
          </a:p>
        </p:txBody>
      </p:sp>
      <p:graphicFrame>
        <p:nvGraphicFramePr>
          <p:cNvPr id="5" name="Table 4">
            <a:extLst>
              <a:ext uri="{FF2B5EF4-FFF2-40B4-BE49-F238E27FC236}">
                <a16:creationId xmlns:a16="http://schemas.microsoft.com/office/drawing/2014/main" id="{886E0527-C46D-CD39-3688-41879929FA4E}"/>
              </a:ext>
            </a:extLst>
          </p:cNvPr>
          <p:cNvGraphicFramePr>
            <a:graphicFrameLocks noGrp="1"/>
          </p:cNvGraphicFramePr>
          <p:nvPr>
            <p:extLst>
              <p:ext uri="{D42A27DB-BD31-4B8C-83A1-F6EECF244321}">
                <p14:modId xmlns:p14="http://schemas.microsoft.com/office/powerpoint/2010/main" val="3555484492"/>
              </p:ext>
            </p:extLst>
          </p:nvPr>
        </p:nvGraphicFramePr>
        <p:xfrm>
          <a:off x="581192" y="5252063"/>
          <a:ext cx="4469418" cy="1171851"/>
        </p:xfrm>
        <a:graphic>
          <a:graphicData uri="http://schemas.openxmlformats.org/drawingml/2006/table">
            <a:tbl>
              <a:tblPr firstRow="1" bandRow="1">
                <a:tableStyleId>{5940675A-B579-460E-94D1-54222C63F5DA}</a:tableStyleId>
              </a:tblPr>
              <a:tblGrid>
                <a:gridCol w="2357217">
                  <a:extLst>
                    <a:ext uri="{9D8B030D-6E8A-4147-A177-3AD203B41FA5}">
                      <a16:colId xmlns:a16="http://schemas.microsoft.com/office/drawing/2014/main" val="938841980"/>
                    </a:ext>
                  </a:extLst>
                </a:gridCol>
                <a:gridCol w="2112201">
                  <a:extLst>
                    <a:ext uri="{9D8B030D-6E8A-4147-A177-3AD203B41FA5}">
                      <a16:colId xmlns:a16="http://schemas.microsoft.com/office/drawing/2014/main" val="579596405"/>
                    </a:ext>
                  </a:extLst>
                </a:gridCol>
              </a:tblGrid>
              <a:tr h="390617">
                <a:tc>
                  <a:txBody>
                    <a:bodyPr/>
                    <a:lstStyle/>
                    <a:p>
                      <a:pPr algn="ctr"/>
                      <a:r>
                        <a:rPr lang="en-US" dirty="0"/>
                        <a:t>Sexual immoralities</a:t>
                      </a:r>
                    </a:p>
                  </a:txBody>
                  <a:tcPr anchor="ctr"/>
                </a:tc>
                <a:tc>
                  <a:txBody>
                    <a:bodyPr/>
                    <a:lstStyle/>
                    <a:p>
                      <a:pPr algn="ctr"/>
                      <a:r>
                        <a:rPr lang="en-US" dirty="0"/>
                        <a:t>Adulteries</a:t>
                      </a:r>
                    </a:p>
                  </a:txBody>
                  <a:tcPr anchor="ctr"/>
                </a:tc>
                <a:extLst>
                  <a:ext uri="{0D108BD9-81ED-4DB2-BD59-A6C34878D82A}">
                    <a16:rowId xmlns:a16="http://schemas.microsoft.com/office/drawing/2014/main" val="1912013797"/>
                  </a:ext>
                </a:extLst>
              </a:tr>
              <a:tr h="390617">
                <a:tc>
                  <a:txBody>
                    <a:bodyPr/>
                    <a:lstStyle/>
                    <a:p>
                      <a:pPr algn="ctr"/>
                      <a:r>
                        <a:rPr lang="en-US" dirty="0"/>
                        <a:t>Thefts</a:t>
                      </a:r>
                    </a:p>
                  </a:txBody>
                  <a:tcPr anchor="ctr"/>
                </a:tc>
                <a:tc>
                  <a:txBody>
                    <a:bodyPr/>
                    <a:lstStyle/>
                    <a:p>
                      <a:pPr algn="ctr"/>
                      <a:r>
                        <a:rPr lang="en-US" dirty="0"/>
                        <a:t>Greed</a:t>
                      </a:r>
                    </a:p>
                  </a:txBody>
                  <a:tcPr anchor="ctr"/>
                </a:tc>
                <a:extLst>
                  <a:ext uri="{0D108BD9-81ED-4DB2-BD59-A6C34878D82A}">
                    <a16:rowId xmlns:a16="http://schemas.microsoft.com/office/drawing/2014/main" val="943497539"/>
                  </a:ext>
                </a:extLst>
              </a:tr>
              <a:tr h="390617">
                <a:tc>
                  <a:txBody>
                    <a:bodyPr/>
                    <a:lstStyle/>
                    <a:p>
                      <a:pPr algn="ctr"/>
                      <a:r>
                        <a:rPr lang="en-US" dirty="0"/>
                        <a:t>Murders</a:t>
                      </a:r>
                    </a:p>
                  </a:txBody>
                  <a:tcPr anchor="ctr"/>
                </a:tc>
                <a:tc>
                  <a:txBody>
                    <a:bodyPr/>
                    <a:lstStyle/>
                    <a:p>
                      <a:pPr algn="ctr"/>
                      <a:r>
                        <a:rPr lang="en-US" dirty="0"/>
                        <a:t>Evil actions</a:t>
                      </a:r>
                    </a:p>
                  </a:txBody>
                  <a:tcPr anchor="ctr"/>
                </a:tc>
                <a:extLst>
                  <a:ext uri="{0D108BD9-81ED-4DB2-BD59-A6C34878D82A}">
                    <a16:rowId xmlns:a16="http://schemas.microsoft.com/office/drawing/2014/main" val="1097199367"/>
                  </a:ext>
                </a:extLst>
              </a:tr>
            </a:tbl>
          </a:graphicData>
        </a:graphic>
      </p:graphicFrame>
      <p:sp>
        <p:nvSpPr>
          <p:cNvPr id="6" name="TextBox 5">
            <a:extLst>
              <a:ext uri="{FF2B5EF4-FFF2-40B4-BE49-F238E27FC236}">
                <a16:creationId xmlns:a16="http://schemas.microsoft.com/office/drawing/2014/main" id="{9E491CEE-3F2F-170F-4CC4-28EAF478B875}"/>
              </a:ext>
            </a:extLst>
          </p:cNvPr>
          <p:cNvSpPr txBox="1"/>
          <p:nvPr/>
        </p:nvSpPr>
        <p:spPr>
          <a:xfrm>
            <a:off x="2366899" y="4873841"/>
            <a:ext cx="1005403" cy="369332"/>
          </a:xfrm>
          <a:prstGeom prst="rect">
            <a:avLst/>
          </a:prstGeom>
          <a:noFill/>
        </p:spPr>
        <p:txBody>
          <a:bodyPr wrap="none" rtlCol="0">
            <a:spAutoFit/>
          </a:bodyPr>
          <a:lstStyle/>
          <a:p>
            <a:r>
              <a:rPr lang="en-US" b="1" dirty="0"/>
              <a:t>Actions</a:t>
            </a:r>
          </a:p>
        </p:txBody>
      </p:sp>
      <p:sp>
        <p:nvSpPr>
          <p:cNvPr id="7" name="TextBox 6">
            <a:extLst>
              <a:ext uri="{FF2B5EF4-FFF2-40B4-BE49-F238E27FC236}">
                <a16:creationId xmlns:a16="http://schemas.microsoft.com/office/drawing/2014/main" id="{B56D4755-7CD5-588F-4644-D94967DB775E}"/>
              </a:ext>
            </a:extLst>
          </p:cNvPr>
          <p:cNvSpPr txBox="1"/>
          <p:nvPr/>
        </p:nvSpPr>
        <p:spPr>
          <a:xfrm>
            <a:off x="7913041" y="4826679"/>
            <a:ext cx="1813317" cy="369332"/>
          </a:xfrm>
          <a:prstGeom prst="rect">
            <a:avLst/>
          </a:prstGeom>
          <a:noFill/>
        </p:spPr>
        <p:txBody>
          <a:bodyPr wrap="none" rtlCol="0">
            <a:spAutoFit/>
          </a:bodyPr>
          <a:lstStyle/>
          <a:p>
            <a:r>
              <a:rPr lang="en-US" b="1" dirty="0"/>
              <a:t>Characteristics</a:t>
            </a:r>
          </a:p>
        </p:txBody>
      </p:sp>
      <p:graphicFrame>
        <p:nvGraphicFramePr>
          <p:cNvPr id="8" name="Table 7">
            <a:extLst>
              <a:ext uri="{FF2B5EF4-FFF2-40B4-BE49-F238E27FC236}">
                <a16:creationId xmlns:a16="http://schemas.microsoft.com/office/drawing/2014/main" id="{A3383D76-604D-9868-9F8D-615F549579DC}"/>
              </a:ext>
            </a:extLst>
          </p:cNvPr>
          <p:cNvGraphicFramePr>
            <a:graphicFrameLocks noGrp="1"/>
          </p:cNvGraphicFramePr>
          <p:nvPr>
            <p:extLst>
              <p:ext uri="{D42A27DB-BD31-4B8C-83A1-F6EECF244321}">
                <p14:modId xmlns:p14="http://schemas.microsoft.com/office/powerpoint/2010/main" val="2558297771"/>
              </p:ext>
            </p:extLst>
          </p:nvPr>
        </p:nvGraphicFramePr>
        <p:xfrm>
          <a:off x="6095999" y="5224037"/>
          <a:ext cx="5822112" cy="1171851"/>
        </p:xfrm>
        <a:graphic>
          <a:graphicData uri="http://schemas.openxmlformats.org/drawingml/2006/table">
            <a:tbl>
              <a:tblPr firstRow="1" bandRow="1">
                <a:tableStyleId>{5940675A-B579-460E-94D1-54222C63F5DA}</a:tableStyleId>
              </a:tblPr>
              <a:tblGrid>
                <a:gridCol w="2386454">
                  <a:extLst>
                    <a:ext uri="{9D8B030D-6E8A-4147-A177-3AD203B41FA5}">
                      <a16:colId xmlns:a16="http://schemas.microsoft.com/office/drawing/2014/main" val="938841980"/>
                    </a:ext>
                  </a:extLst>
                </a:gridCol>
                <a:gridCol w="3435658">
                  <a:extLst>
                    <a:ext uri="{9D8B030D-6E8A-4147-A177-3AD203B41FA5}">
                      <a16:colId xmlns:a16="http://schemas.microsoft.com/office/drawing/2014/main" val="579596405"/>
                    </a:ext>
                  </a:extLst>
                </a:gridCol>
              </a:tblGrid>
              <a:tr h="390617">
                <a:tc>
                  <a:txBody>
                    <a:bodyPr/>
                    <a:lstStyle/>
                    <a:p>
                      <a:pPr algn="ctr"/>
                      <a:r>
                        <a:rPr lang="en-US" dirty="0"/>
                        <a:t>Deceit</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dirty="0"/>
                        <a:t>Self-indulgence (unbridled lust)</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12013797"/>
                  </a:ext>
                </a:extLst>
              </a:tr>
              <a:tr h="390617">
                <a:tc>
                  <a:txBody>
                    <a:bodyPr/>
                    <a:lstStyle/>
                    <a:p>
                      <a:pPr algn="ctr"/>
                      <a:r>
                        <a:rPr lang="en-US" dirty="0"/>
                        <a:t>Envy</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Slander (evil speaking)</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43497539"/>
                  </a:ext>
                </a:extLst>
              </a:tr>
              <a:tr h="390617">
                <a:tc>
                  <a:txBody>
                    <a:bodyPr/>
                    <a:lstStyle/>
                    <a:p>
                      <a:pPr algn="ctr"/>
                      <a:r>
                        <a:rPr lang="en-US" dirty="0"/>
                        <a:t>Pride (Arrogance)</a:t>
                      </a: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Foolishness</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7199367"/>
                  </a:ext>
                </a:extLst>
              </a:tr>
            </a:tbl>
          </a:graphicData>
        </a:graphic>
      </p:graphicFrame>
      <p:cxnSp>
        <p:nvCxnSpPr>
          <p:cNvPr id="10" name="Straight Arrow Connector 9">
            <a:extLst>
              <a:ext uri="{FF2B5EF4-FFF2-40B4-BE49-F238E27FC236}">
                <a16:creationId xmlns:a16="http://schemas.microsoft.com/office/drawing/2014/main" id="{C35C57F0-6719-BAB1-CB48-61680F8CF7DC}"/>
              </a:ext>
            </a:extLst>
          </p:cNvPr>
          <p:cNvCxnSpPr/>
          <p:nvPr/>
        </p:nvCxnSpPr>
        <p:spPr>
          <a:xfrm>
            <a:off x="2732926" y="5455578"/>
            <a:ext cx="410966"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C0C7935-9EDD-7E34-64D1-6A9A4AD2F5C0}"/>
              </a:ext>
            </a:extLst>
          </p:cNvPr>
          <p:cNvCxnSpPr/>
          <p:nvPr/>
        </p:nvCxnSpPr>
        <p:spPr>
          <a:xfrm>
            <a:off x="2732926" y="5867099"/>
            <a:ext cx="410966"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2DD0940-D18A-950B-CF1A-D9DDFF7D4C34}"/>
              </a:ext>
            </a:extLst>
          </p:cNvPr>
          <p:cNvCxnSpPr/>
          <p:nvPr/>
        </p:nvCxnSpPr>
        <p:spPr>
          <a:xfrm>
            <a:off x="2732926" y="6234702"/>
            <a:ext cx="410966"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394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15C903-DDEE-533E-5E2D-5F2A6E3F7746}"/>
              </a:ext>
            </a:extLst>
          </p:cNvPr>
          <p:cNvSpPr>
            <a:spLocks noGrp="1"/>
          </p:cNvSpPr>
          <p:nvPr>
            <p:ph type="ctrTitle"/>
          </p:nvPr>
        </p:nvSpPr>
        <p:spPr/>
        <p:txBody>
          <a:bodyPr/>
          <a:lstStyle/>
          <a:p>
            <a:r>
              <a:rPr lang="en-US" dirty="0"/>
              <a:t>Application – Traditions and Morality</a:t>
            </a:r>
          </a:p>
        </p:txBody>
      </p:sp>
      <p:pic>
        <p:nvPicPr>
          <p:cNvPr id="9218" name="Picture 2">
            <a:extLst>
              <a:ext uri="{FF2B5EF4-FFF2-40B4-BE49-F238E27FC236}">
                <a16:creationId xmlns:a16="http://schemas.microsoft.com/office/drawing/2014/main" id="{B707A9B0-66B2-7904-D3A1-91F65FAE280E}"/>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30638" b="3063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443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DFBD71-6A9B-8A9F-80DD-8E1E2461B198}"/>
              </a:ext>
            </a:extLst>
          </p:cNvPr>
          <p:cNvSpPr>
            <a:spLocks noGrp="1"/>
          </p:cNvSpPr>
          <p:nvPr>
            <p:ph type="title"/>
          </p:nvPr>
        </p:nvSpPr>
        <p:spPr/>
        <p:txBody>
          <a:bodyPr anchor="ctr"/>
          <a:lstStyle/>
          <a:p>
            <a:r>
              <a:rPr lang="en-US" dirty="0"/>
              <a:t>Traditions: what is the objective?</a:t>
            </a:r>
          </a:p>
        </p:txBody>
      </p:sp>
      <p:sp>
        <p:nvSpPr>
          <p:cNvPr id="6" name="Date Placeholder 5">
            <a:extLst>
              <a:ext uri="{FF2B5EF4-FFF2-40B4-BE49-F238E27FC236}">
                <a16:creationId xmlns:a16="http://schemas.microsoft.com/office/drawing/2014/main" id="{C702FAC5-9DF9-FB07-33AE-BC6A0353A89A}"/>
              </a:ext>
            </a:extLst>
          </p:cNvPr>
          <p:cNvSpPr>
            <a:spLocks noGrp="1"/>
          </p:cNvSpPr>
          <p:nvPr>
            <p:ph type="dt" sz="half" idx="10"/>
          </p:nvPr>
        </p:nvSpPr>
        <p:spPr/>
        <p:txBody>
          <a:bodyPr/>
          <a:lstStyle/>
          <a:p>
            <a:r>
              <a:rPr lang="en-US" dirty="0"/>
              <a:t>7/28/2024</a:t>
            </a:r>
          </a:p>
        </p:txBody>
      </p:sp>
      <p:sp>
        <p:nvSpPr>
          <p:cNvPr id="3" name="Content Placeholder 2">
            <a:extLst>
              <a:ext uri="{FF2B5EF4-FFF2-40B4-BE49-F238E27FC236}">
                <a16:creationId xmlns:a16="http://schemas.microsoft.com/office/drawing/2014/main" id="{0BB4ECCC-26B1-56AA-70D7-E1CA3B5329D6}"/>
              </a:ext>
            </a:extLst>
          </p:cNvPr>
          <p:cNvSpPr>
            <a:spLocks noGrp="1"/>
          </p:cNvSpPr>
          <p:nvPr>
            <p:ph sz="half" idx="1"/>
          </p:nvPr>
        </p:nvSpPr>
        <p:spPr>
          <a:xfrm>
            <a:off x="581193" y="1582220"/>
            <a:ext cx="5194767" cy="4841693"/>
          </a:xfrm>
        </p:spPr>
        <p:txBody>
          <a:bodyPr>
            <a:noAutofit/>
          </a:bodyPr>
          <a:lstStyle/>
          <a:p>
            <a:r>
              <a:rPr lang="en-US" sz="2000" dirty="0"/>
              <a:t>Do traditions naturally flow from the application of the word of God to real situations in life? (i.e., obedience)?</a:t>
            </a:r>
            <a:endParaRPr lang="en-US" sz="1800" dirty="0"/>
          </a:p>
          <a:p>
            <a:r>
              <a:rPr lang="en-US" sz="2000" dirty="0"/>
              <a:t>How can those same traditions hurt us?</a:t>
            </a:r>
          </a:p>
          <a:p>
            <a:r>
              <a:rPr lang="en-US" sz="2000" dirty="0"/>
              <a:t>What are the consequences if we draw no boundaries at all separating us from secular culture?</a:t>
            </a:r>
          </a:p>
          <a:p>
            <a:r>
              <a:rPr lang="en-US" sz="2000" dirty="0"/>
              <a:t>How can those same boundaries or traditions create a circle of exclusion that makes it difficult to reach people with the Gospel?</a:t>
            </a:r>
          </a:p>
        </p:txBody>
      </p:sp>
      <p:sp>
        <p:nvSpPr>
          <p:cNvPr id="7" name="Content Placeholder 6">
            <a:extLst>
              <a:ext uri="{FF2B5EF4-FFF2-40B4-BE49-F238E27FC236}">
                <a16:creationId xmlns:a16="http://schemas.microsoft.com/office/drawing/2014/main" id="{127E3894-CCA0-A3CA-5E7F-7717E74F777D}"/>
              </a:ext>
            </a:extLst>
          </p:cNvPr>
          <p:cNvSpPr>
            <a:spLocks noGrp="1"/>
          </p:cNvSpPr>
          <p:nvPr>
            <p:ph sz="half" idx="2"/>
          </p:nvPr>
        </p:nvSpPr>
        <p:spPr/>
        <p:txBody>
          <a:bodyPr>
            <a:normAutofit lnSpcReduction="10000"/>
          </a:bodyPr>
          <a:lstStyle/>
          <a:p>
            <a:pPr marL="0" indent="0">
              <a:buNone/>
            </a:pPr>
            <a:r>
              <a:rPr lang="en-US" sz="2000" dirty="0"/>
              <a:t>“Tradition is the living faith of the dead, traditionalism is the dead faith of the living.” – </a:t>
            </a:r>
            <a:r>
              <a:rPr lang="en-US" sz="2000" i="1" dirty="0"/>
              <a:t>Pelikan</a:t>
            </a:r>
          </a:p>
          <a:p>
            <a:pPr marL="0" indent="0">
              <a:buNone/>
            </a:pPr>
            <a:r>
              <a:rPr lang="en-US" sz="2000" i="1" dirty="0"/>
              <a:t>“We have clear ideas about what is pure and impure, whether we are fully conscious of them or not.”</a:t>
            </a:r>
          </a:p>
          <a:p>
            <a:pPr marL="0" indent="0">
              <a:buNone/>
            </a:pPr>
            <a:r>
              <a:rPr lang="en-US" sz="2000" b="1" dirty="0"/>
              <a:t>Key Lesson: Our religious observance should not clash with common sense and common decency. We must guard against the danger that we become so focused on the details that we miss the grand design. </a:t>
            </a:r>
          </a:p>
        </p:txBody>
      </p:sp>
    </p:spTree>
    <p:extLst>
      <p:ext uri="{BB962C8B-B14F-4D97-AF65-F5344CB8AC3E}">
        <p14:creationId xmlns:p14="http://schemas.microsoft.com/office/powerpoint/2010/main" val="364816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72B09-EA2E-B4C0-3F7E-7BC56C0DD412}"/>
              </a:ext>
            </a:extLst>
          </p:cNvPr>
          <p:cNvSpPr>
            <a:spLocks noGrp="1"/>
          </p:cNvSpPr>
          <p:nvPr>
            <p:ph type="title"/>
          </p:nvPr>
        </p:nvSpPr>
        <p:spPr/>
        <p:txBody>
          <a:bodyPr/>
          <a:lstStyle/>
          <a:p>
            <a:r>
              <a:rPr lang="en-US" dirty="0"/>
              <a:t>Morality: what comes out of you?</a:t>
            </a:r>
          </a:p>
        </p:txBody>
      </p:sp>
      <p:sp>
        <p:nvSpPr>
          <p:cNvPr id="5" name="Date Placeholder 4">
            <a:extLst>
              <a:ext uri="{FF2B5EF4-FFF2-40B4-BE49-F238E27FC236}">
                <a16:creationId xmlns:a16="http://schemas.microsoft.com/office/drawing/2014/main" id="{5954B28C-5BF5-60A2-BD6D-EA68EE97F485}"/>
              </a:ext>
            </a:extLst>
          </p:cNvPr>
          <p:cNvSpPr>
            <a:spLocks noGrp="1"/>
          </p:cNvSpPr>
          <p:nvPr>
            <p:ph type="dt" sz="half" idx="10"/>
          </p:nvPr>
        </p:nvSpPr>
        <p:spPr/>
        <p:txBody>
          <a:bodyPr/>
          <a:lstStyle/>
          <a:p>
            <a:r>
              <a:rPr lang="en-US" dirty="0"/>
              <a:t>7/28/2024</a:t>
            </a:r>
          </a:p>
        </p:txBody>
      </p:sp>
      <p:sp>
        <p:nvSpPr>
          <p:cNvPr id="7" name="Content Placeholder 6">
            <a:extLst>
              <a:ext uri="{FF2B5EF4-FFF2-40B4-BE49-F238E27FC236}">
                <a16:creationId xmlns:a16="http://schemas.microsoft.com/office/drawing/2014/main" id="{AB0636BC-2ECA-6F4F-7A52-C19148068FE9}"/>
              </a:ext>
            </a:extLst>
          </p:cNvPr>
          <p:cNvSpPr>
            <a:spLocks noGrp="1"/>
          </p:cNvSpPr>
          <p:nvPr>
            <p:ph sz="half" idx="1"/>
          </p:nvPr>
        </p:nvSpPr>
        <p:spPr/>
        <p:txBody>
          <a:bodyPr anchor="t">
            <a:normAutofit/>
          </a:bodyPr>
          <a:lstStyle/>
          <a:p>
            <a:r>
              <a:rPr lang="en-US" sz="2000" dirty="0"/>
              <a:t>Most of us probably feel good about the actions content and check that box. </a:t>
            </a:r>
          </a:p>
          <a:p>
            <a:r>
              <a:rPr lang="en-US" sz="2000" dirty="0"/>
              <a:t>Where is your heart on the more difficult characteristics.?</a:t>
            </a:r>
          </a:p>
          <a:p>
            <a:r>
              <a:rPr lang="en-US" sz="2000" dirty="0"/>
              <a:t>Self-Reflection: What comes out of YOU? What is in your heart? </a:t>
            </a:r>
          </a:p>
        </p:txBody>
      </p:sp>
      <p:graphicFrame>
        <p:nvGraphicFramePr>
          <p:cNvPr id="10" name="Table 9">
            <a:extLst>
              <a:ext uri="{FF2B5EF4-FFF2-40B4-BE49-F238E27FC236}">
                <a16:creationId xmlns:a16="http://schemas.microsoft.com/office/drawing/2014/main" id="{870FD864-7969-5A02-16BC-72F7882496CE}"/>
              </a:ext>
            </a:extLst>
          </p:cNvPr>
          <p:cNvGraphicFramePr>
            <a:graphicFrameLocks noGrp="1"/>
          </p:cNvGraphicFramePr>
          <p:nvPr>
            <p:extLst>
              <p:ext uri="{D42A27DB-BD31-4B8C-83A1-F6EECF244321}">
                <p14:modId xmlns:p14="http://schemas.microsoft.com/office/powerpoint/2010/main" val="3275342354"/>
              </p:ext>
            </p:extLst>
          </p:nvPr>
        </p:nvGraphicFramePr>
        <p:xfrm>
          <a:off x="6793641" y="2446720"/>
          <a:ext cx="4469418" cy="1171851"/>
        </p:xfrm>
        <a:graphic>
          <a:graphicData uri="http://schemas.openxmlformats.org/drawingml/2006/table">
            <a:tbl>
              <a:tblPr firstRow="1" bandRow="1">
                <a:tableStyleId>{5940675A-B579-460E-94D1-54222C63F5DA}</a:tableStyleId>
              </a:tblPr>
              <a:tblGrid>
                <a:gridCol w="2234709">
                  <a:extLst>
                    <a:ext uri="{9D8B030D-6E8A-4147-A177-3AD203B41FA5}">
                      <a16:colId xmlns:a16="http://schemas.microsoft.com/office/drawing/2014/main" val="938841980"/>
                    </a:ext>
                  </a:extLst>
                </a:gridCol>
                <a:gridCol w="2234709">
                  <a:extLst>
                    <a:ext uri="{9D8B030D-6E8A-4147-A177-3AD203B41FA5}">
                      <a16:colId xmlns:a16="http://schemas.microsoft.com/office/drawing/2014/main" val="579596405"/>
                    </a:ext>
                  </a:extLst>
                </a:gridCol>
              </a:tblGrid>
              <a:tr h="390617">
                <a:tc>
                  <a:txBody>
                    <a:bodyPr/>
                    <a:lstStyle/>
                    <a:p>
                      <a:pPr algn="ctr"/>
                      <a:r>
                        <a:rPr lang="en-US" dirty="0"/>
                        <a:t>Sexual immoralities</a:t>
                      </a:r>
                    </a:p>
                  </a:txBody>
                  <a:tcPr anchor="ctr"/>
                </a:tc>
                <a:tc>
                  <a:txBody>
                    <a:bodyPr/>
                    <a:lstStyle/>
                    <a:p>
                      <a:pPr algn="ctr"/>
                      <a:r>
                        <a:rPr lang="en-US" dirty="0"/>
                        <a:t>Adulteries</a:t>
                      </a:r>
                    </a:p>
                  </a:txBody>
                  <a:tcPr anchor="ctr"/>
                </a:tc>
                <a:extLst>
                  <a:ext uri="{0D108BD9-81ED-4DB2-BD59-A6C34878D82A}">
                    <a16:rowId xmlns:a16="http://schemas.microsoft.com/office/drawing/2014/main" val="1912013797"/>
                  </a:ext>
                </a:extLst>
              </a:tr>
              <a:tr h="390617">
                <a:tc>
                  <a:txBody>
                    <a:bodyPr/>
                    <a:lstStyle/>
                    <a:p>
                      <a:pPr algn="ctr"/>
                      <a:r>
                        <a:rPr lang="en-US" dirty="0"/>
                        <a:t>Thefts</a:t>
                      </a:r>
                    </a:p>
                  </a:txBody>
                  <a:tcPr anchor="ctr"/>
                </a:tc>
                <a:tc>
                  <a:txBody>
                    <a:bodyPr/>
                    <a:lstStyle/>
                    <a:p>
                      <a:pPr algn="ctr"/>
                      <a:r>
                        <a:rPr lang="en-US" dirty="0"/>
                        <a:t>Greed</a:t>
                      </a:r>
                    </a:p>
                  </a:txBody>
                  <a:tcPr anchor="ctr"/>
                </a:tc>
                <a:extLst>
                  <a:ext uri="{0D108BD9-81ED-4DB2-BD59-A6C34878D82A}">
                    <a16:rowId xmlns:a16="http://schemas.microsoft.com/office/drawing/2014/main" val="943497539"/>
                  </a:ext>
                </a:extLst>
              </a:tr>
              <a:tr h="390617">
                <a:tc>
                  <a:txBody>
                    <a:bodyPr/>
                    <a:lstStyle/>
                    <a:p>
                      <a:pPr algn="ctr"/>
                      <a:r>
                        <a:rPr lang="en-US" dirty="0"/>
                        <a:t>Murders</a:t>
                      </a:r>
                    </a:p>
                  </a:txBody>
                  <a:tcPr anchor="ctr"/>
                </a:tc>
                <a:tc>
                  <a:txBody>
                    <a:bodyPr/>
                    <a:lstStyle/>
                    <a:p>
                      <a:pPr algn="ctr"/>
                      <a:r>
                        <a:rPr lang="en-US" dirty="0"/>
                        <a:t>Evil actions</a:t>
                      </a:r>
                    </a:p>
                  </a:txBody>
                  <a:tcPr anchor="ctr"/>
                </a:tc>
                <a:extLst>
                  <a:ext uri="{0D108BD9-81ED-4DB2-BD59-A6C34878D82A}">
                    <a16:rowId xmlns:a16="http://schemas.microsoft.com/office/drawing/2014/main" val="1097199367"/>
                  </a:ext>
                </a:extLst>
              </a:tr>
            </a:tbl>
          </a:graphicData>
        </a:graphic>
      </p:graphicFrame>
      <p:sp>
        <p:nvSpPr>
          <p:cNvPr id="11" name="TextBox 10">
            <a:extLst>
              <a:ext uri="{FF2B5EF4-FFF2-40B4-BE49-F238E27FC236}">
                <a16:creationId xmlns:a16="http://schemas.microsoft.com/office/drawing/2014/main" id="{F055CD48-14F6-D420-4F9F-415A5CE3DAA5}"/>
              </a:ext>
            </a:extLst>
          </p:cNvPr>
          <p:cNvSpPr txBox="1"/>
          <p:nvPr/>
        </p:nvSpPr>
        <p:spPr>
          <a:xfrm>
            <a:off x="8525648" y="2077388"/>
            <a:ext cx="1005403" cy="369332"/>
          </a:xfrm>
          <a:prstGeom prst="rect">
            <a:avLst/>
          </a:prstGeom>
          <a:noFill/>
        </p:spPr>
        <p:txBody>
          <a:bodyPr wrap="none" rtlCol="0">
            <a:spAutoFit/>
          </a:bodyPr>
          <a:lstStyle/>
          <a:p>
            <a:r>
              <a:rPr lang="en-US" b="1" dirty="0"/>
              <a:t>Actions</a:t>
            </a:r>
          </a:p>
        </p:txBody>
      </p:sp>
      <p:sp>
        <p:nvSpPr>
          <p:cNvPr id="12" name="TextBox 11">
            <a:extLst>
              <a:ext uri="{FF2B5EF4-FFF2-40B4-BE49-F238E27FC236}">
                <a16:creationId xmlns:a16="http://schemas.microsoft.com/office/drawing/2014/main" id="{B364C142-1868-3A8C-25E1-4D4BEB22590E}"/>
              </a:ext>
            </a:extLst>
          </p:cNvPr>
          <p:cNvSpPr txBox="1"/>
          <p:nvPr/>
        </p:nvSpPr>
        <p:spPr>
          <a:xfrm>
            <a:off x="8095655" y="3994023"/>
            <a:ext cx="1813317" cy="369332"/>
          </a:xfrm>
          <a:prstGeom prst="rect">
            <a:avLst/>
          </a:prstGeom>
          <a:noFill/>
        </p:spPr>
        <p:txBody>
          <a:bodyPr wrap="none" rtlCol="0">
            <a:spAutoFit/>
          </a:bodyPr>
          <a:lstStyle/>
          <a:p>
            <a:r>
              <a:rPr lang="en-US" b="1" dirty="0"/>
              <a:t>Characteristics</a:t>
            </a:r>
          </a:p>
        </p:txBody>
      </p:sp>
      <p:graphicFrame>
        <p:nvGraphicFramePr>
          <p:cNvPr id="13" name="Table 12">
            <a:extLst>
              <a:ext uri="{FF2B5EF4-FFF2-40B4-BE49-F238E27FC236}">
                <a16:creationId xmlns:a16="http://schemas.microsoft.com/office/drawing/2014/main" id="{86EE146C-D1B1-ADDA-0492-69BB1EC9F981}"/>
              </a:ext>
            </a:extLst>
          </p:cNvPr>
          <p:cNvGraphicFramePr>
            <a:graphicFrameLocks noGrp="1"/>
          </p:cNvGraphicFramePr>
          <p:nvPr>
            <p:extLst>
              <p:ext uri="{D42A27DB-BD31-4B8C-83A1-F6EECF244321}">
                <p14:modId xmlns:p14="http://schemas.microsoft.com/office/powerpoint/2010/main" val="709132866"/>
              </p:ext>
            </p:extLst>
          </p:nvPr>
        </p:nvGraphicFramePr>
        <p:xfrm>
          <a:off x="6096000" y="4385261"/>
          <a:ext cx="5822112" cy="1171851"/>
        </p:xfrm>
        <a:graphic>
          <a:graphicData uri="http://schemas.openxmlformats.org/drawingml/2006/table">
            <a:tbl>
              <a:tblPr firstRow="1" bandRow="1">
                <a:tableStyleId>{5940675A-B579-460E-94D1-54222C63F5DA}</a:tableStyleId>
              </a:tblPr>
              <a:tblGrid>
                <a:gridCol w="2386454">
                  <a:extLst>
                    <a:ext uri="{9D8B030D-6E8A-4147-A177-3AD203B41FA5}">
                      <a16:colId xmlns:a16="http://schemas.microsoft.com/office/drawing/2014/main" val="938841980"/>
                    </a:ext>
                  </a:extLst>
                </a:gridCol>
                <a:gridCol w="3435658">
                  <a:extLst>
                    <a:ext uri="{9D8B030D-6E8A-4147-A177-3AD203B41FA5}">
                      <a16:colId xmlns:a16="http://schemas.microsoft.com/office/drawing/2014/main" val="579596405"/>
                    </a:ext>
                  </a:extLst>
                </a:gridCol>
              </a:tblGrid>
              <a:tr h="390617">
                <a:tc>
                  <a:txBody>
                    <a:bodyPr/>
                    <a:lstStyle/>
                    <a:p>
                      <a:pPr algn="ctr"/>
                      <a:r>
                        <a:rPr lang="en-US" dirty="0"/>
                        <a:t>Deceit</a:t>
                      </a:r>
                    </a:p>
                  </a:txBody>
                  <a:tcPr anchor="ctr"/>
                </a:tc>
                <a:tc>
                  <a:txBody>
                    <a:bodyPr/>
                    <a:lstStyle/>
                    <a:p>
                      <a:pPr algn="ctr"/>
                      <a:r>
                        <a:rPr lang="en-US" dirty="0"/>
                        <a:t>Self-indulgence (unbridled lust)</a:t>
                      </a:r>
                    </a:p>
                  </a:txBody>
                  <a:tcPr anchor="ctr"/>
                </a:tc>
                <a:extLst>
                  <a:ext uri="{0D108BD9-81ED-4DB2-BD59-A6C34878D82A}">
                    <a16:rowId xmlns:a16="http://schemas.microsoft.com/office/drawing/2014/main" val="1912013797"/>
                  </a:ext>
                </a:extLst>
              </a:tr>
              <a:tr h="390617">
                <a:tc>
                  <a:txBody>
                    <a:bodyPr/>
                    <a:lstStyle/>
                    <a:p>
                      <a:pPr algn="ctr"/>
                      <a:r>
                        <a:rPr lang="en-US" dirty="0"/>
                        <a:t>Envy</a:t>
                      </a:r>
                    </a:p>
                  </a:txBody>
                  <a:tcPr anchor="ctr"/>
                </a:tc>
                <a:tc>
                  <a:txBody>
                    <a:bodyPr/>
                    <a:lstStyle/>
                    <a:p>
                      <a:pPr algn="ctr"/>
                      <a:r>
                        <a:rPr lang="en-US" dirty="0"/>
                        <a:t>Slander (evil speaking)</a:t>
                      </a:r>
                    </a:p>
                  </a:txBody>
                  <a:tcPr anchor="ctr"/>
                </a:tc>
                <a:extLst>
                  <a:ext uri="{0D108BD9-81ED-4DB2-BD59-A6C34878D82A}">
                    <a16:rowId xmlns:a16="http://schemas.microsoft.com/office/drawing/2014/main" val="943497539"/>
                  </a:ext>
                </a:extLst>
              </a:tr>
              <a:tr h="390617">
                <a:tc>
                  <a:txBody>
                    <a:bodyPr/>
                    <a:lstStyle/>
                    <a:p>
                      <a:pPr algn="ctr"/>
                      <a:r>
                        <a:rPr lang="en-US" dirty="0"/>
                        <a:t>Pride (Arrogance)</a:t>
                      </a:r>
                    </a:p>
                  </a:txBody>
                  <a:tcPr anchor="ctr"/>
                </a:tc>
                <a:tc>
                  <a:txBody>
                    <a:bodyPr/>
                    <a:lstStyle/>
                    <a:p>
                      <a:pPr algn="ctr"/>
                      <a:r>
                        <a:rPr lang="en-US" dirty="0"/>
                        <a:t>Foolishness</a:t>
                      </a:r>
                    </a:p>
                  </a:txBody>
                  <a:tcPr anchor="ctr"/>
                </a:tc>
                <a:extLst>
                  <a:ext uri="{0D108BD9-81ED-4DB2-BD59-A6C34878D82A}">
                    <a16:rowId xmlns:a16="http://schemas.microsoft.com/office/drawing/2014/main" val="1097199367"/>
                  </a:ext>
                </a:extLst>
              </a:tr>
            </a:tbl>
          </a:graphicData>
        </a:graphic>
      </p:graphicFrame>
      <p:pic>
        <p:nvPicPr>
          <p:cNvPr id="18" name="Picture 2" descr="Toothpastes - Cosmetics Info">
            <a:extLst>
              <a:ext uri="{FF2B5EF4-FFF2-40B4-BE49-F238E27FC236}">
                <a16:creationId xmlns:a16="http://schemas.microsoft.com/office/drawing/2014/main" id="{303548AC-52A8-BE7B-70A5-E5D7507CAD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250" y="4709651"/>
            <a:ext cx="2844799" cy="189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30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618A4-5020-A570-BAAC-71C22849B320}"/>
              </a:ext>
            </a:extLst>
          </p:cNvPr>
          <p:cNvSpPr>
            <a:spLocks noGrp="1"/>
          </p:cNvSpPr>
          <p:nvPr>
            <p:ph type="title"/>
          </p:nvPr>
        </p:nvSpPr>
        <p:spPr/>
        <p:txBody>
          <a:bodyPr/>
          <a:lstStyle/>
          <a:p>
            <a:r>
              <a:rPr lang="en-US" dirty="0"/>
              <a:t>Up Next</a:t>
            </a:r>
          </a:p>
        </p:txBody>
      </p:sp>
      <p:sp>
        <p:nvSpPr>
          <p:cNvPr id="10" name="Content Placeholder 9">
            <a:extLst>
              <a:ext uri="{FF2B5EF4-FFF2-40B4-BE49-F238E27FC236}">
                <a16:creationId xmlns:a16="http://schemas.microsoft.com/office/drawing/2014/main" id="{C9475E86-FFB0-87BC-084C-C728916152B0}"/>
              </a:ext>
            </a:extLst>
          </p:cNvPr>
          <p:cNvSpPr>
            <a:spLocks noGrp="1"/>
          </p:cNvSpPr>
          <p:nvPr>
            <p:ph sz="quarter" idx="4"/>
          </p:nvPr>
        </p:nvSpPr>
        <p:spPr/>
        <p:txBody>
          <a:bodyPr/>
          <a:lstStyle/>
          <a:p>
            <a:r>
              <a:rPr lang="en-US" dirty="0"/>
              <a:t>7/28	Rhett		Mark 7:24-37</a:t>
            </a:r>
          </a:p>
          <a:p>
            <a:r>
              <a:rPr lang="en-US" dirty="0"/>
              <a:t>8/4	Rhett		Mark 8:1-26</a:t>
            </a:r>
          </a:p>
          <a:p>
            <a:r>
              <a:rPr lang="en-US" dirty="0"/>
              <a:t>8/11	Matt			Mark 8:27-9:1</a:t>
            </a:r>
          </a:p>
          <a:p>
            <a:r>
              <a:rPr lang="en-US" dirty="0"/>
              <a:t>8/18	Josh			Mark 9:2-13</a:t>
            </a:r>
          </a:p>
        </p:txBody>
      </p:sp>
      <p:pic>
        <p:nvPicPr>
          <p:cNvPr id="10242" name="Picture 2" descr="Where to Watch the Sunrise on Alabama's Gulf Coast - Kaiser Vacation Rentals">
            <a:extLst>
              <a:ext uri="{FF2B5EF4-FFF2-40B4-BE49-F238E27FC236}">
                <a16:creationId xmlns:a16="http://schemas.microsoft.com/office/drawing/2014/main" id="{D09F159C-4342-AAD4-9418-52F2F0607571}"/>
              </a:ext>
            </a:extLst>
          </p:cNvPr>
          <p:cNvPicPr>
            <a:picLocks noGrp="1" noChangeAspect="1" noChangeArrowheads="1"/>
          </p:cNvPicPr>
          <p:nvPr>
            <p:ph type="pic" sz="quarter" idx="19"/>
          </p:nvPr>
        </p:nvPicPr>
        <p:blipFill>
          <a:blip r:embed="rId3">
            <a:extLst>
              <a:ext uri="{28A0092B-C50C-407E-A947-70E740481C1C}">
                <a14:useLocalDpi xmlns:a14="http://schemas.microsoft.com/office/drawing/2010/main" val="0"/>
              </a:ext>
            </a:extLst>
          </a:blip>
          <a:srcRect t="33383" b="3338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a:extLst>
              <a:ext uri="{FF2B5EF4-FFF2-40B4-BE49-F238E27FC236}">
                <a16:creationId xmlns:a16="http://schemas.microsoft.com/office/drawing/2014/main" id="{B94B57CF-666E-FDC4-69B8-E50D3DAAF9CB}"/>
              </a:ext>
            </a:extLst>
          </p:cNvPr>
          <p:cNvSpPr>
            <a:spLocks noGrp="1"/>
          </p:cNvSpPr>
          <p:nvPr>
            <p:ph type="dt" sz="half" idx="16"/>
          </p:nvPr>
        </p:nvSpPr>
        <p:spPr/>
        <p:txBody>
          <a:bodyPr/>
          <a:lstStyle/>
          <a:p>
            <a:r>
              <a:rPr lang="en-US" dirty="0"/>
              <a:t>7/28/2024</a:t>
            </a:r>
          </a:p>
        </p:txBody>
      </p:sp>
    </p:spTree>
    <p:extLst>
      <p:ext uri="{BB962C8B-B14F-4D97-AF65-F5344CB8AC3E}">
        <p14:creationId xmlns:p14="http://schemas.microsoft.com/office/powerpoint/2010/main" val="3695820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C903843E-1FAB-AFBB-BDC9-440FCC8CFB12}"/>
              </a:ext>
            </a:extLst>
          </p:cNvPr>
          <p:cNvSpPr>
            <a:spLocks noGrp="1"/>
          </p:cNvSpPr>
          <p:nvPr>
            <p:ph type="ctrTitle"/>
          </p:nvPr>
        </p:nvSpPr>
        <p:spPr>
          <a:noFill/>
        </p:spPr>
        <p:txBody>
          <a:bodyPr/>
          <a:lstStyle/>
          <a:p>
            <a:r>
              <a:rPr lang="en-US" dirty="0"/>
              <a:t>Selecting visual aids</a:t>
            </a:r>
          </a:p>
        </p:txBody>
      </p:sp>
      <p:sp>
        <p:nvSpPr>
          <p:cNvPr id="20" name="Subtitle 2">
            <a:extLst>
              <a:ext uri="{FF2B5EF4-FFF2-40B4-BE49-F238E27FC236}">
                <a16:creationId xmlns:a16="http://schemas.microsoft.com/office/drawing/2014/main" id="{826664CC-F0B7-D2E1-A321-E97944F52EA3}"/>
              </a:ext>
            </a:extLst>
          </p:cNvPr>
          <p:cNvSpPr>
            <a:spLocks noGrp="1"/>
          </p:cNvSpPr>
          <p:nvPr>
            <p:ph type="subTitle" idx="1"/>
          </p:nvPr>
        </p:nvSpPr>
        <p:spPr>
          <a:noFill/>
        </p:spPr>
        <p:txBody>
          <a:bodyPr anchor="t"/>
          <a:lstStyle/>
          <a:p>
            <a:r>
              <a:rPr lang="en-US" dirty="0"/>
              <a:t>Enhancing your presentation</a:t>
            </a:r>
          </a:p>
        </p:txBody>
      </p:sp>
    </p:spTree>
    <p:extLst>
      <p:ext uri="{BB962C8B-B14F-4D97-AF65-F5344CB8AC3E}">
        <p14:creationId xmlns:p14="http://schemas.microsoft.com/office/powerpoint/2010/main" val="435195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F0FD1A0-C075-EE18-B3AE-363C242D0BCE}"/>
              </a:ext>
            </a:extLst>
          </p:cNvPr>
          <p:cNvSpPr>
            <a:spLocks noGrp="1"/>
          </p:cNvSpPr>
          <p:nvPr>
            <p:ph type="title"/>
          </p:nvPr>
        </p:nvSpPr>
        <p:spPr/>
        <p:txBody>
          <a:bodyPr/>
          <a:lstStyle/>
          <a:p>
            <a:r>
              <a:rPr lang="en-US" dirty="0"/>
              <a:t>Effective delivery techniques</a:t>
            </a:r>
          </a:p>
        </p:txBody>
      </p:sp>
      <p:sp>
        <p:nvSpPr>
          <p:cNvPr id="34" name="Content Placeholder 33">
            <a:extLst>
              <a:ext uri="{FF2B5EF4-FFF2-40B4-BE49-F238E27FC236}">
                <a16:creationId xmlns:a16="http://schemas.microsoft.com/office/drawing/2014/main" id="{C69167C3-302B-24DE-9CF7-D85D5D5DD20A}"/>
              </a:ext>
            </a:extLst>
          </p:cNvPr>
          <p:cNvSpPr>
            <a:spLocks noGrp="1"/>
          </p:cNvSpPr>
          <p:nvPr>
            <p:ph sz="half" idx="13"/>
          </p:nvPr>
        </p:nvSpPr>
        <p:spPr/>
        <p:txBody>
          <a:bodyPr/>
          <a:lstStyle/>
          <a:p>
            <a:r>
              <a:rPr lang="en-US" dirty="0"/>
              <a:t>This is a powerful tool in public speaking. It involves varying pitch, tone, and volume to convey emotion, emphasize points, and maintain interest. </a:t>
            </a:r>
          </a:p>
          <a:p>
            <a:r>
              <a:rPr lang="en-US" dirty="0"/>
              <a:t>Pitch variation</a:t>
            </a:r>
          </a:p>
          <a:p>
            <a:r>
              <a:rPr lang="en-US" dirty="0"/>
              <a:t>Tone inflection</a:t>
            </a:r>
          </a:p>
          <a:p>
            <a:r>
              <a:rPr lang="en-US" dirty="0"/>
              <a:t>Volume control</a:t>
            </a:r>
          </a:p>
          <a:p>
            <a:endParaRPr lang="en-US" dirty="0"/>
          </a:p>
        </p:txBody>
      </p:sp>
      <p:sp>
        <p:nvSpPr>
          <p:cNvPr id="20" name="Content Placeholder 3">
            <a:extLst>
              <a:ext uri="{FF2B5EF4-FFF2-40B4-BE49-F238E27FC236}">
                <a16:creationId xmlns:a16="http://schemas.microsoft.com/office/drawing/2014/main" id="{7C987B03-58AE-7E8A-A1C7-83569FBBCD1F}"/>
              </a:ext>
            </a:extLst>
          </p:cNvPr>
          <p:cNvSpPr>
            <a:spLocks noGrp="1"/>
          </p:cNvSpPr>
          <p:nvPr>
            <p:ph sz="half" idx="2"/>
          </p:nvPr>
        </p:nvSpPr>
        <p:spPr>
          <a:noFill/>
        </p:spPr>
        <p:txBody>
          <a:bodyPr>
            <a:normAutofit/>
          </a:bodyPr>
          <a:lstStyle/>
          <a:p>
            <a:r>
              <a:rPr lang="en-US" dirty="0"/>
              <a:t>Effective body language enhances your message, </a:t>
            </a:r>
            <a:br>
              <a:rPr lang="en-US" dirty="0"/>
            </a:br>
            <a:r>
              <a:rPr lang="en-US" dirty="0"/>
              <a:t>making it more impactful and memorable.</a:t>
            </a:r>
          </a:p>
          <a:p>
            <a:pPr lvl="1"/>
            <a:r>
              <a:rPr lang="en-US" dirty="0"/>
              <a:t>Meaningful eye contact</a:t>
            </a:r>
          </a:p>
          <a:p>
            <a:pPr lvl="1"/>
            <a:r>
              <a:rPr lang="en-US" dirty="0"/>
              <a:t>Purposeful gestures</a:t>
            </a:r>
          </a:p>
          <a:p>
            <a:pPr lvl="1"/>
            <a:r>
              <a:rPr lang="en-US" dirty="0"/>
              <a:t>Maintain good posture</a:t>
            </a:r>
          </a:p>
          <a:p>
            <a:pPr lvl="1"/>
            <a:r>
              <a:rPr lang="en-US" dirty="0"/>
              <a:t>Control your expressions</a:t>
            </a:r>
          </a:p>
        </p:txBody>
      </p:sp>
      <p:sp>
        <p:nvSpPr>
          <p:cNvPr id="2" name="Date Placeholder 1">
            <a:extLst>
              <a:ext uri="{FF2B5EF4-FFF2-40B4-BE49-F238E27FC236}">
                <a16:creationId xmlns:a16="http://schemas.microsoft.com/office/drawing/2014/main" id="{D2B4591E-810B-97D8-1132-772D194C062C}"/>
              </a:ext>
            </a:extLst>
          </p:cNvPr>
          <p:cNvSpPr>
            <a:spLocks noGrp="1"/>
          </p:cNvSpPr>
          <p:nvPr>
            <p:ph type="dt" sz="half" idx="10"/>
          </p:nvPr>
        </p:nvSpPr>
        <p:spPr/>
        <p:txBody>
          <a:bodyPr/>
          <a:lstStyle/>
          <a:p>
            <a:r>
              <a:rPr lang="en-US" dirty="0"/>
              <a:t>7/28/2024</a:t>
            </a:r>
          </a:p>
        </p:txBody>
      </p:sp>
    </p:spTree>
    <p:extLst>
      <p:ext uri="{BB962C8B-B14F-4D97-AF65-F5344CB8AC3E}">
        <p14:creationId xmlns:p14="http://schemas.microsoft.com/office/powerpoint/2010/main" val="837402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EBA544F6-BF8C-2C87-3906-146BEDB4C299}"/>
              </a:ext>
            </a:extLst>
          </p:cNvPr>
          <p:cNvSpPr>
            <a:spLocks noGrp="1"/>
          </p:cNvSpPr>
          <p:nvPr>
            <p:ph type="title"/>
          </p:nvPr>
        </p:nvSpPr>
        <p:spPr/>
        <p:txBody>
          <a:bodyPr/>
          <a:lstStyle/>
          <a:p>
            <a:r>
              <a:rPr lang="en-US" dirty="0"/>
              <a:t>Navigating Q&amp;A sessions</a:t>
            </a:r>
          </a:p>
        </p:txBody>
      </p:sp>
      <p:sp>
        <p:nvSpPr>
          <p:cNvPr id="3" name="Content Placeholder 2">
            <a:extLst>
              <a:ext uri="{FF2B5EF4-FFF2-40B4-BE49-F238E27FC236}">
                <a16:creationId xmlns:a16="http://schemas.microsoft.com/office/drawing/2014/main" id="{68A5FD2B-E3E5-1C2B-0151-21F216B14A33}"/>
              </a:ext>
            </a:extLst>
          </p:cNvPr>
          <p:cNvSpPr>
            <a:spLocks noGrp="1"/>
          </p:cNvSpPr>
          <p:nvPr>
            <p:ph sz="half" idx="13"/>
          </p:nvPr>
        </p:nvSpPr>
        <p:spPr>
          <a:noFill/>
        </p:spPr>
        <p:txBody>
          <a:bodyPr>
            <a:normAutofit/>
          </a:bodyPr>
          <a:lstStyle/>
          <a:p>
            <a:r>
              <a:rPr lang="en-US" dirty="0"/>
              <a:t>Know your material in advance</a:t>
            </a:r>
          </a:p>
          <a:p>
            <a:r>
              <a:rPr lang="en-US" dirty="0"/>
              <a:t>Anticipate common questions</a:t>
            </a:r>
          </a:p>
          <a:p>
            <a:r>
              <a:rPr lang="en-US" dirty="0"/>
              <a:t>Rehearse your responses</a:t>
            </a:r>
          </a:p>
        </p:txBody>
      </p:sp>
      <p:sp>
        <p:nvSpPr>
          <p:cNvPr id="4" name="Content Placeholder 3">
            <a:extLst>
              <a:ext uri="{FF2B5EF4-FFF2-40B4-BE49-F238E27FC236}">
                <a16:creationId xmlns:a16="http://schemas.microsoft.com/office/drawing/2014/main" id="{ACFBB810-3430-2C29-1AA0-9744AA0A1AA3}"/>
              </a:ext>
            </a:extLst>
          </p:cNvPr>
          <p:cNvSpPr>
            <a:spLocks noGrp="1"/>
          </p:cNvSpPr>
          <p:nvPr>
            <p:ph sz="half" idx="2"/>
          </p:nvPr>
        </p:nvSpPr>
        <p:spPr>
          <a:noFill/>
        </p:spPr>
        <p:txBody>
          <a:bodyPr>
            <a:normAutofit/>
          </a:bodyPr>
          <a:lstStyle/>
          <a:p>
            <a:r>
              <a:rPr lang="en-US" dirty="0"/>
              <a:t>Maintaining composure during the Q&amp;A session is essential for projecting confidence and authority. Consider the following tips for staying composed:</a:t>
            </a:r>
          </a:p>
          <a:p>
            <a:pPr lvl="1"/>
            <a:r>
              <a:rPr lang="en-US" dirty="0"/>
              <a:t>Stay calm</a:t>
            </a:r>
          </a:p>
          <a:p>
            <a:pPr lvl="1"/>
            <a:r>
              <a:rPr lang="en-US" dirty="0"/>
              <a:t>Actively listen</a:t>
            </a:r>
          </a:p>
          <a:p>
            <a:pPr lvl="1"/>
            <a:r>
              <a:rPr lang="en-US" dirty="0"/>
              <a:t>Pause and reflect</a:t>
            </a:r>
          </a:p>
          <a:p>
            <a:pPr lvl="1"/>
            <a:r>
              <a:rPr lang="en-US" dirty="0"/>
              <a:t>Maintain eye contact</a:t>
            </a:r>
          </a:p>
        </p:txBody>
      </p:sp>
      <p:sp>
        <p:nvSpPr>
          <p:cNvPr id="2" name="Date Placeholder 1">
            <a:extLst>
              <a:ext uri="{FF2B5EF4-FFF2-40B4-BE49-F238E27FC236}">
                <a16:creationId xmlns:a16="http://schemas.microsoft.com/office/drawing/2014/main" id="{3B21C4E6-2657-4DD4-FAB2-8E3EA21F6EEA}"/>
              </a:ext>
            </a:extLst>
          </p:cNvPr>
          <p:cNvSpPr>
            <a:spLocks noGrp="1"/>
          </p:cNvSpPr>
          <p:nvPr>
            <p:ph type="dt" sz="half" idx="10"/>
          </p:nvPr>
        </p:nvSpPr>
        <p:spPr/>
        <p:txBody>
          <a:bodyPr/>
          <a:lstStyle/>
          <a:p>
            <a:r>
              <a:rPr lang="en-US" dirty="0"/>
              <a:t>7/28/2024</a:t>
            </a:r>
          </a:p>
        </p:txBody>
      </p:sp>
    </p:spTree>
    <p:extLst>
      <p:ext uri="{BB962C8B-B14F-4D97-AF65-F5344CB8AC3E}">
        <p14:creationId xmlns:p14="http://schemas.microsoft.com/office/powerpoint/2010/main" val="2676905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D715DBBC-70C2-E94B-9B03-12910F0B5438}"/>
              </a:ext>
            </a:extLst>
          </p:cNvPr>
          <p:cNvSpPr>
            <a:spLocks noGrp="1"/>
          </p:cNvSpPr>
          <p:nvPr>
            <p:ph type="ctrTitle"/>
          </p:nvPr>
        </p:nvSpPr>
        <p:spPr/>
        <p:txBody>
          <a:bodyPr/>
          <a:lstStyle/>
          <a:p>
            <a:r>
              <a:rPr lang="en-US" dirty="0"/>
              <a:t>Speaking impact</a:t>
            </a:r>
          </a:p>
        </p:txBody>
      </p:sp>
      <p:pic>
        <p:nvPicPr>
          <p:cNvPr id="21" name="Picture Placeholder 20" descr="Two people smiling while holding coffee">
            <a:extLst>
              <a:ext uri="{FF2B5EF4-FFF2-40B4-BE49-F238E27FC236}">
                <a16:creationId xmlns:a16="http://schemas.microsoft.com/office/drawing/2014/main" id="{75E7485A-FBCC-4222-2274-2B2A0804BC97}"/>
              </a:ext>
            </a:extLst>
          </p:cNvPr>
          <p:cNvPicPr>
            <a:picLocks noGrp="1" noChangeAspect="1"/>
          </p:cNvPicPr>
          <p:nvPr>
            <p:ph type="pic" sz="quarter" idx="13"/>
          </p:nvPr>
        </p:nvPicPr>
        <p:blipFill>
          <a:blip r:embed="rId3"/>
          <a:srcRect l="38" r="38"/>
          <a:stretch/>
        </p:blipFill>
        <p:spPr/>
      </p:pic>
      <p:sp>
        <p:nvSpPr>
          <p:cNvPr id="33" name="Content Placeholder 32">
            <a:extLst>
              <a:ext uri="{FF2B5EF4-FFF2-40B4-BE49-F238E27FC236}">
                <a16:creationId xmlns:a16="http://schemas.microsoft.com/office/drawing/2014/main" id="{D3AEB1C4-FB60-9B8E-5A02-0BCD2B6E55C7}"/>
              </a:ext>
            </a:extLst>
          </p:cNvPr>
          <p:cNvSpPr>
            <a:spLocks noGrp="1"/>
          </p:cNvSpPr>
          <p:nvPr>
            <p:ph idx="1"/>
          </p:nvPr>
        </p:nvSpPr>
        <p:spPr/>
        <p:txBody>
          <a:bodyPr/>
          <a:lstStyle/>
          <a:p>
            <a:r>
              <a:rPr lang="en-US" dirty="0"/>
              <a:t>Your ability to communicate effectively will leave a lasting impact on your audience</a:t>
            </a:r>
          </a:p>
          <a:p>
            <a:r>
              <a:rPr lang="en-US" dirty="0"/>
              <a:t>Effectively communicating involves not only delivering a message but also resonating with the experiences, values, and emotions of those listening </a:t>
            </a:r>
          </a:p>
          <a:p>
            <a:endParaRPr lang="en-US" dirty="0"/>
          </a:p>
        </p:txBody>
      </p:sp>
      <p:sp>
        <p:nvSpPr>
          <p:cNvPr id="2" name="Date Placeholder 1">
            <a:extLst>
              <a:ext uri="{FF2B5EF4-FFF2-40B4-BE49-F238E27FC236}">
                <a16:creationId xmlns:a16="http://schemas.microsoft.com/office/drawing/2014/main" id="{2249CA5F-1C37-02B2-B85C-3199135223F2}"/>
              </a:ext>
            </a:extLst>
          </p:cNvPr>
          <p:cNvSpPr>
            <a:spLocks noGrp="1"/>
          </p:cNvSpPr>
          <p:nvPr>
            <p:ph type="dt" sz="half" idx="10"/>
          </p:nvPr>
        </p:nvSpPr>
        <p:spPr/>
        <p:txBody>
          <a:bodyPr/>
          <a:lstStyle/>
          <a:p>
            <a:r>
              <a:rPr lang="en-US" dirty="0"/>
              <a:t>7/28/2024</a:t>
            </a:r>
          </a:p>
        </p:txBody>
      </p:sp>
    </p:spTree>
    <p:extLst>
      <p:ext uri="{BB962C8B-B14F-4D97-AF65-F5344CB8AC3E}">
        <p14:creationId xmlns:p14="http://schemas.microsoft.com/office/powerpoint/2010/main" val="3854442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6A93E959-E68D-08C8-9C1E-5A318B3EF272}"/>
              </a:ext>
            </a:extLst>
          </p:cNvPr>
          <p:cNvSpPr>
            <a:spLocks noGrp="1"/>
          </p:cNvSpPr>
          <p:nvPr>
            <p:ph type="title"/>
          </p:nvPr>
        </p:nvSpPr>
        <p:spPr/>
        <p:txBody>
          <a:bodyPr/>
          <a:lstStyle/>
          <a:p>
            <a:r>
              <a:rPr lang="en-US" dirty="0"/>
              <a:t>Dynamic delivery</a:t>
            </a:r>
          </a:p>
        </p:txBody>
      </p:sp>
      <p:sp>
        <p:nvSpPr>
          <p:cNvPr id="24" name="Content Placeholder 23">
            <a:extLst>
              <a:ext uri="{FF2B5EF4-FFF2-40B4-BE49-F238E27FC236}">
                <a16:creationId xmlns:a16="http://schemas.microsoft.com/office/drawing/2014/main" id="{4C1675C6-9CE1-3D87-365F-B3DB1F59CE68}"/>
              </a:ext>
            </a:extLst>
          </p:cNvPr>
          <p:cNvSpPr>
            <a:spLocks noGrp="1"/>
          </p:cNvSpPr>
          <p:nvPr>
            <p:ph sz="half" idx="1"/>
          </p:nvPr>
        </p:nvSpPr>
        <p:spPr/>
        <p:txBody>
          <a:bodyPr/>
          <a:lstStyle/>
          <a:p>
            <a:r>
              <a:rPr lang="en-US" dirty="0"/>
              <a:t>Learn to infuse energy into your delivery to leave a lasting impression</a:t>
            </a:r>
          </a:p>
          <a:p>
            <a:r>
              <a:rPr lang="en-US" dirty="0"/>
              <a:t>One of the goals of effective communication is to motivate your audience</a:t>
            </a:r>
          </a:p>
        </p:txBody>
      </p:sp>
      <p:graphicFrame>
        <p:nvGraphicFramePr>
          <p:cNvPr id="17" name="Table Placeholder 3">
            <a:extLst>
              <a:ext uri="{FF2B5EF4-FFF2-40B4-BE49-F238E27FC236}">
                <a16:creationId xmlns:a16="http://schemas.microsoft.com/office/drawing/2014/main" id="{8A222178-BDA0-1F26-F788-4610ADCDC64A}"/>
              </a:ext>
            </a:extLst>
          </p:cNvPr>
          <p:cNvGraphicFramePr>
            <a:graphicFrameLocks noGrp="1"/>
          </p:cNvGraphicFramePr>
          <p:nvPr>
            <p:ph type="tbl" sz="quarter" idx="13"/>
            <p:extLst>
              <p:ext uri="{D42A27DB-BD31-4B8C-83A1-F6EECF244321}">
                <p14:modId xmlns:p14="http://schemas.microsoft.com/office/powerpoint/2010/main" val="3484645028"/>
              </p:ext>
            </p:extLst>
          </p:nvPr>
        </p:nvGraphicFramePr>
        <p:xfrm>
          <a:off x="4237038" y="2236788"/>
          <a:ext cx="7493924" cy="3969602"/>
        </p:xfrm>
        <a:graphic>
          <a:graphicData uri="http://schemas.openxmlformats.org/drawingml/2006/table">
            <a:tbl>
              <a:tblPr firstRow="1" bandRow="1">
                <a:tableStyleId>{912C8C85-51F0-491E-9774-3900AFEF0FD7}</a:tableStyleId>
              </a:tblPr>
              <a:tblGrid>
                <a:gridCol w="1873481">
                  <a:extLst>
                    <a:ext uri="{9D8B030D-6E8A-4147-A177-3AD203B41FA5}">
                      <a16:colId xmlns:a16="http://schemas.microsoft.com/office/drawing/2014/main" val="2382218087"/>
                    </a:ext>
                  </a:extLst>
                </a:gridCol>
                <a:gridCol w="1966082">
                  <a:extLst>
                    <a:ext uri="{9D8B030D-6E8A-4147-A177-3AD203B41FA5}">
                      <a16:colId xmlns:a16="http://schemas.microsoft.com/office/drawing/2014/main" val="3953468724"/>
                    </a:ext>
                  </a:extLst>
                </a:gridCol>
                <a:gridCol w="1780880">
                  <a:extLst>
                    <a:ext uri="{9D8B030D-6E8A-4147-A177-3AD203B41FA5}">
                      <a16:colId xmlns:a16="http://schemas.microsoft.com/office/drawing/2014/main" val="4277526474"/>
                    </a:ext>
                  </a:extLst>
                </a:gridCol>
                <a:gridCol w="1873481">
                  <a:extLst>
                    <a:ext uri="{9D8B030D-6E8A-4147-A177-3AD203B41FA5}">
                      <a16:colId xmlns:a16="http://schemas.microsoft.com/office/drawing/2014/main" val="2438884888"/>
                    </a:ext>
                  </a:extLst>
                </a:gridCol>
              </a:tblGrid>
              <a:tr h="587612">
                <a:tc>
                  <a:txBody>
                    <a:bodyPr/>
                    <a:lstStyle/>
                    <a:p>
                      <a:pPr algn="ctr"/>
                      <a:r>
                        <a:rPr lang="en-US" dirty="0"/>
                        <a:t>Impact factor</a:t>
                      </a:r>
                    </a:p>
                  </a:txBody>
                  <a:tcPr anchor="ctr"/>
                </a:tc>
                <a:tc>
                  <a:txBody>
                    <a:bodyPr/>
                    <a:lstStyle/>
                    <a:p>
                      <a:pPr algn="ctr"/>
                      <a:r>
                        <a:rPr lang="en-US" dirty="0"/>
                        <a:t>Measurement</a:t>
                      </a:r>
                    </a:p>
                  </a:txBody>
                  <a:tcPr anchor="ctr"/>
                </a:tc>
                <a:tc>
                  <a:txBody>
                    <a:bodyPr/>
                    <a:lstStyle/>
                    <a:p>
                      <a:pPr algn="ctr"/>
                      <a:r>
                        <a:rPr lang="en-US" dirty="0"/>
                        <a:t>Target</a:t>
                      </a:r>
                    </a:p>
                  </a:txBody>
                  <a:tcPr anchor="ctr"/>
                </a:tc>
                <a:tc>
                  <a:txBody>
                    <a:bodyPr/>
                    <a:lstStyle/>
                    <a:p>
                      <a:pPr algn="ctr"/>
                      <a:r>
                        <a:rPr lang="en-US" dirty="0"/>
                        <a:t>Achieved</a:t>
                      </a:r>
                    </a:p>
                  </a:txBody>
                  <a:tcPr anchor="ctr"/>
                </a:tc>
                <a:extLst>
                  <a:ext uri="{0D108BD9-81ED-4DB2-BD59-A6C34878D82A}">
                    <a16:rowId xmlns:a16="http://schemas.microsoft.com/office/drawing/2014/main" val="2857107962"/>
                  </a:ext>
                </a:extLst>
              </a:tr>
              <a:tr h="676398">
                <a:tc>
                  <a:txBody>
                    <a:bodyPr/>
                    <a:lstStyle/>
                    <a:p>
                      <a:pPr algn="ctr"/>
                      <a:r>
                        <a:rPr lang="en-US" dirty="0"/>
                        <a:t>Audience interaction</a:t>
                      </a:r>
                    </a:p>
                  </a:txBody>
                  <a:tcPr anchor="ctr"/>
                </a:tc>
                <a:tc>
                  <a:txBody>
                    <a:bodyPr/>
                    <a:lstStyle/>
                    <a:p>
                      <a:pPr algn="ctr"/>
                      <a:r>
                        <a:rPr lang="en-US" dirty="0"/>
                        <a:t>Percentage (%)</a:t>
                      </a:r>
                    </a:p>
                  </a:txBody>
                  <a:tcPr anchor="ctr"/>
                </a:tc>
                <a:tc>
                  <a:txBody>
                    <a:bodyPr/>
                    <a:lstStyle/>
                    <a:p>
                      <a:pPr algn="ctr"/>
                      <a:r>
                        <a:rPr lang="en-US" dirty="0"/>
                        <a:t>85</a:t>
                      </a:r>
                    </a:p>
                  </a:txBody>
                  <a:tcPr anchor="ctr"/>
                </a:tc>
                <a:tc>
                  <a:txBody>
                    <a:bodyPr/>
                    <a:lstStyle/>
                    <a:p>
                      <a:pPr algn="ctr"/>
                      <a:r>
                        <a:rPr lang="en-US" dirty="0"/>
                        <a:t>88</a:t>
                      </a:r>
                    </a:p>
                  </a:txBody>
                  <a:tcPr anchor="ctr"/>
                </a:tc>
                <a:extLst>
                  <a:ext uri="{0D108BD9-81ED-4DB2-BD59-A6C34878D82A}">
                    <a16:rowId xmlns:a16="http://schemas.microsoft.com/office/drawing/2014/main" val="1671386868"/>
                  </a:ext>
                </a:extLst>
              </a:tr>
              <a:tr h="676398">
                <a:tc>
                  <a:txBody>
                    <a:bodyPr/>
                    <a:lstStyle/>
                    <a:p>
                      <a:pPr algn="ctr"/>
                      <a:r>
                        <a:rPr lang="en-US" dirty="0"/>
                        <a:t>Knowledge retention</a:t>
                      </a:r>
                    </a:p>
                  </a:txBody>
                  <a:tcPr anchor="ctr"/>
                </a:tc>
                <a:tc>
                  <a:txBody>
                    <a:bodyPr/>
                    <a:lstStyle/>
                    <a:p>
                      <a:pPr algn="ctr"/>
                      <a:r>
                        <a:rPr lang="en-US" dirty="0"/>
                        <a:t>Percentage (%)</a:t>
                      </a:r>
                    </a:p>
                  </a:txBody>
                  <a:tcPr anchor="ctr"/>
                </a:tc>
                <a:tc>
                  <a:txBody>
                    <a:bodyPr/>
                    <a:lstStyle/>
                    <a:p>
                      <a:pPr algn="ctr"/>
                      <a:r>
                        <a:rPr lang="en-US" dirty="0"/>
                        <a:t>75</a:t>
                      </a:r>
                    </a:p>
                  </a:txBody>
                  <a:tcPr anchor="ctr"/>
                </a:tc>
                <a:tc>
                  <a:txBody>
                    <a:bodyPr/>
                    <a:lstStyle/>
                    <a:p>
                      <a:pPr algn="ctr"/>
                      <a:r>
                        <a:rPr lang="en-US" dirty="0"/>
                        <a:t>80</a:t>
                      </a:r>
                    </a:p>
                  </a:txBody>
                  <a:tcPr anchor="ctr"/>
                </a:tc>
                <a:extLst>
                  <a:ext uri="{0D108BD9-81ED-4DB2-BD59-A6C34878D82A}">
                    <a16:rowId xmlns:a16="http://schemas.microsoft.com/office/drawing/2014/main" val="380626418"/>
                  </a:ext>
                </a:extLst>
              </a:tr>
              <a:tr h="676398">
                <a:tc>
                  <a:txBody>
                    <a:bodyPr/>
                    <a:lstStyle/>
                    <a:p>
                      <a:pPr algn="ctr"/>
                      <a:r>
                        <a:rPr lang="en-US" dirty="0"/>
                        <a:t>Post-presentation surveys</a:t>
                      </a:r>
                    </a:p>
                  </a:txBody>
                  <a:tcPr anchor="ctr"/>
                </a:tc>
                <a:tc>
                  <a:txBody>
                    <a:bodyPr/>
                    <a:lstStyle/>
                    <a:p>
                      <a:pPr algn="ctr"/>
                      <a:r>
                        <a:rPr lang="en-US" dirty="0"/>
                        <a:t>Average rating</a:t>
                      </a:r>
                    </a:p>
                  </a:txBody>
                  <a:tcPr anchor="ctr"/>
                </a:tc>
                <a:tc>
                  <a:txBody>
                    <a:bodyPr/>
                    <a:lstStyle/>
                    <a:p>
                      <a:pPr algn="ctr"/>
                      <a:r>
                        <a:rPr lang="en-US" dirty="0"/>
                        <a:t>4.2</a:t>
                      </a:r>
                    </a:p>
                  </a:txBody>
                  <a:tcPr anchor="ctr"/>
                </a:tc>
                <a:tc>
                  <a:txBody>
                    <a:bodyPr/>
                    <a:lstStyle/>
                    <a:p>
                      <a:pPr algn="ctr"/>
                      <a:r>
                        <a:rPr lang="en-US" dirty="0"/>
                        <a:t>4.5</a:t>
                      </a:r>
                    </a:p>
                  </a:txBody>
                  <a:tcPr anchor="ctr"/>
                </a:tc>
                <a:extLst>
                  <a:ext uri="{0D108BD9-81ED-4DB2-BD59-A6C34878D82A}">
                    <a16:rowId xmlns:a16="http://schemas.microsoft.com/office/drawing/2014/main" val="2132482967"/>
                  </a:ext>
                </a:extLst>
              </a:tr>
              <a:tr h="676398">
                <a:tc>
                  <a:txBody>
                    <a:bodyPr/>
                    <a:lstStyle/>
                    <a:p>
                      <a:pPr algn="ctr"/>
                      <a:r>
                        <a:rPr lang="en-US" dirty="0"/>
                        <a:t>Referral rate</a:t>
                      </a:r>
                    </a:p>
                  </a:txBody>
                  <a:tcPr anchor="ctr"/>
                </a:tc>
                <a:tc>
                  <a:txBody>
                    <a:bodyPr/>
                    <a:lstStyle/>
                    <a:p>
                      <a:pPr algn="ctr"/>
                      <a:r>
                        <a:rPr lang="en-US" dirty="0"/>
                        <a:t>Percentage (%)</a:t>
                      </a:r>
                    </a:p>
                  </a:txBody>
                  <a:tcPr anchor="ctr"/>
                </a:tc>
                <a:tc>
                  <a:txBody>
                    <a:bodyPr/>
                    <a:lstStyle/>
                    <a:p>
                      <a:pPr algn="ctr"/>
                      <a:r>
                        <a:rPr lang="en-US" dirty="0"/>
                        <a:t>10</a:t>
                      </a:r>
                    </a:p>
                  </a:txBody>
                  <a:tcPr anchor="ctr"/>
                </a:tc>
                <a:tc>
                  <a:txBody>
                    <a:bodyPr/>
                    <a:lstStyle/>
                    <a:p>
                      <a:pPr algn="ctr"/>
                      <a:r>
                        <a:rPr lang="en-US" dirty="0"/>
                        <a:t>12</a:t>
                      </a:r>
                    </a:p>
                  </a:txBody>
                  <a:tcPr anchor="ctr"/>
                </a:tc>
                <a:extLst>
                  <a:ext uri="{0D108BD9-81ED-4DB2-BD59-A6C34878D82A}">
                    <a16:rowId xmlns:a16="http://schemas.microsoft.com/office/drawing/2014/main" val="3936251906"/>
                  </a:ext>
                </a:extLst>
              </a:tr>
              <a:tr h="676398">
                <a:tc>
                  <a:txBody>
                    <a:bodyPr/>
                    <a:lstStyle/>
                    <a:p>
                      <a:pPr algn="ctr"/>
                      <a:r>
                        <a:rPr lang="en-US" dirty="0"/>
                        <a:t>Collaboration opportunities</a:t>
                      </a:r>
                    </a:p>
                  </a:txBody>
                  <a:tcPr anchor="ctr"/>
                </a:tc>
                <a:tc>
                  <a:txBody>
                    <a:bodyPr/>
                    <a:lstStyle/>
                    <a:p>
                      <a:pPr algn="ctr"/>
                      <a:r>
                        <a:rPr lang="en-US" dirty="0"/>
                        <a:t># of opportunities</a:t>
                      </a:r>
                    </a:p>
                  </a:txBody>
                  <a:tcPr anchor="ctr"/>
                </a:tc>
                <a:tc>
                  <a:txBody>
                    <a:bodyPr/>
                    <a:lstStyle/>
                    <a:p>
                      <a:pPr algn="ctr"/>
                      <a:r>
                        <a:rPr lang="en-US" dirty="0"/>
                        <a:t>8</a:t>
                      </a:r>
                    </a:p>
                  </a:txBody>
                  <a:tcPr anchor="ctr"/>
                </a:tc>
                <a:tc>
                  <a:txBody>
                    <a:bodyPr/>
                    <a:lstStyle/>
                    <a:p>
                      <a:pPr algn="ctr"/>
                      <a:r>
                        <a:rPr lang="en-US" dirty="0"/>
                        <a:t>10</a:t>
                      </a:r>
                    </a:p>
                  </a:txBody>
                  <a:tcPr anchor="ctr"/>
                </a:tc>
                <a:extLst>
                  <a:ext uri="{0D108BD9-81ED-4DB2-BD59-A6C34878D82A}">
                    <a16:rowId xmlns:a16="http://schemas.microsoft.com/office/drawing/2014/main" val="568537164"/>
                  </a:ext>
                </a:extLst>
              </a:tr>
            </a:tbl>
          </a:graphicData>
        </a:graphic>
      </p:graphicFrame>
      <p:sp>
        <p:nvSpPr>
          <p:cNvPr id="2" name="Date Placeholder 1">
            <a:extLst>
              <a:ext uri="{FF2B5EF4-FFF2-40B4-BE49-F238E27FC236}">
                <a16:creationId xmlns:a16="http://schemas.microsoft.com/office/drawing/2014/main" id="{97461E9A-B18B-2EF5-4851-72E0550623B0}"/>
              </a:ext>
            </a:extLst>
          </p:cNvPr>
          <p:cNvSpPr>
            <a:spLocks noGrp="1"/>
          </p:cNvSpPr>
          <p:nvPr>
            <p:ph type="dt" sz="half" idx="10"/>
          </p:nvPr>
        </p:nvSpPr>
        <p:spPr/>
        <p:txBody>
          <a:bodyPr/>
          <a:lstStyle/>
          <a:p>
            <a:r>
              <a:rPr lang="en-US" dirty="0"/>
              <a:t>7/28/2024</a:t>
            </a:r>
          </a:p>
        </p:txBody>
      </p:sp>
    </p:spTree>
    <p:extLst>
      <p:ext uri="{BB962C8B-B14F-4D97-AF65-F5344CB8AC3E}">
        <p14:creationId xmlns:p14="http://schemas.microsoft.com/office/powerpoint/2010/main" val="4259977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68E91FE-1E96-9012-B0A7-9E9605A1D060}"/>
              </a:ext>
            </a:extLst>
          </p:cNvPr>
          <p:cNvSpPr>
            <a:spLocks noGrp="1"/>
          </p:cNvSpPr>
          <p:nvPr>
            <p:ph type="ctrTitle"/>
          </p:nvPr>
        </p:nvSpPr>
        <p:spPr/>
        <p:txBody>
          <a:bodyPr>
            <a:normAutofit/>
          </a:bodyPr>
          <a:lstStyle/>
          <a:p>
            <a:r>
              <a:rPr lang="en-US" dirty="0"/>
              <a:t>ICebreaker</a:t>
            </a:r>
          </a:p>
        </p:txBody>
      </p:sp>
      <p:pic>
        <p:nvPicPr>
          <p:cNvPr id="2050" name="Picture 2" descr="Icebreakers for remote teams — Patchwork Adventures">
            <a:extLst>
              <a:ext uri="{FF2B5EF4-FFF2-40B4-BE49-F238E27FC236}">
                <a16:creationId xmlns:a16="http://schemas.microsoft.com/office/drawing/2014/main" id="{17CC3350-3986-5F7B-BB5C-C42DCE2E84A2}"/>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21307" b="2130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841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2C6-AEE4-A451-A3C8-7C2C8E2A5725}"/>
              </a:ext>
            </a:extLst>
          </p:cNvPr>
          <p:cNvSpPr>
            <a:spLocks noGrp="1"/>
          </p:cNvSpPr>
          <p:nvPr>
            <p:ph type="title"/>
          </p:nvPr>
        </p:nvSpPr>
        <p:spPr/>
        <p:txBody>
          <a:bodyPr/>
          <a:lstStyle/>
          <a:p>
            <a:r>
              <a:rPr lang="en-US" dirty="0"/>
              <a:t>Final tips and takeaways</a:t>
            </a:r>
          </a:p>
        </p:txBody>
      </p:sp>
      <p:sp>
        <p:nvSpPr>
          <p:cNvPr id="4" name="Content Placeholder 3">
            <a:extLst>
              <a:ext uri="{FF2B5EF4-FFF2-40B4-BE49-F238E27FC236}">
                <a16:creationId xmlns:a16="http://schemas.microsoft.com/office/drawing/2014/main" id="{308443D9-BCAD-2F33-9DE7-54605EFCC263}"/>
              </a:ext>
            </a:extLst>
          </p:cNvPr>
          <p:cNvSpPr>
            <a:spLocks noGrp="1"/>
          </p:cNvSpPr>
          <p:nvPr>
            <p:ph sz="half" idx="2"/>
          </p:nvPr>
        </p:nvSpPr>
        <p:spPr/>
        <p:txBody>
          <a:bodyPr/>
          <a:lstStyle/>
          <a:p>
            <a:r>
              <a:rPr lang="en-US" dirty="0"/>
              <a:t>Consistent rehearsal</a:t>
            </a:r>
          </a:p>
          <a:p>
            <a:pPr lvl="1"/>
            <a:r>
              <a:rPr lang="en-US" dirty="0"/>
              <a:t>Strengthen your familiarity</a:t>
            </a:r>
          </a:p>
          <a:p>
            <a:r>
              <a:rPr lang="en-US" dirty="0"/>
              <a:t>Refine delivery style</a:t>
            </a:r>
          </a:p>
          <a:p>
            <a:pPr lvl="1"/>
            <a:r>
              <a:rPr lang="en-US" dirty="0"/>
              <a:t>Pacing, tone, and emphasis</a:t>
            </a:r>
          </a:p>
          <a:p>
            <a:r>
              <a:rPr lang="en-US" dirty="0"/>
              <a:t>Timing and transitions</a:t>
            </a:r>
          </a:p>
          <a:p>
            <a:pPr lvl="1"/>
            <a:r>
              <a:rPr lang="en-US" dirty="0"/>
              <a:t>Aim for seamless, professional delivery</a:t>
            </a:r>
          </a:p>
          <a:p>
            <a:r>
              <a:rPr lang="en-US" dirty="0"/>
              <a:t>Practice audience</a:t>
            </a:r>
          </a:p>
          <a:p>
            <a:pPr lvl="1"/>
            <a:r>
              <a:rPr lang="en-US" dirty="0"/>
              <a:t>Enlist colleagues to listen &amp; provide feedback</a:t>
            </a:r>
          </a:p>
        </p:txBody>
      </p:sp>
      <p:sp>
        <p:nvSpPr>
          <p:cNvPr id="3" name="Content Placeholder 2">
            <a:extLst>
              <a:ext uri="{FF2B5EF4-FFF2-40B4-BE49-F238E27FC236}">
                <a16:creationId xmlns:a16="http://schemas.microsoft.com/office/drawing/2014/main" id="{831D2219-E3DF-929F-48CC-5C470A21A177}"/>
              </a:ext>
            </a:extLst>
          </p:cNvPr>
          <p:cNvSpPr>
            <a:spLocks noGrp="1"/>
          </p:cNvSpPr>
          <p:nvPr>
            <p:ph sz="half" idx="13"/>
          </p:nvPr>
        </p:nvSpPr>
        <p:spPr/>
        <p:txBody>
          <a:bodyPr/>
          <a:lstStyle/>
          <a:p>
            <a:r>
              <a:rPr lang="en-US" dirty="0"/>
              <a:t>Seek feedback</a:t>
            </a:r>
          </a:p>
          <a:p>
            <a:r>
              <a:rPr lang="en-US" dirty="0"/>
              <a:t>Reflect on performance</a:t>
            </a:r>
          </a:p>
          <a:p>
            <a:r>
              <a:rPr lang="en-US" dirty="0"/>
              <a:t>Explore new techniques</a:t>
            </a:r>
          </a:p>
          <a:p>
            <a:r>
              <a:rPr lang="en-US" dirty="0"/>
              <a:t>Set personal goals</a:t>
            </a:r>
          </a:p>
          <a:p>
            <a:r>
              <a:rPr lang="en-US" dirty="0"/>
              <a:t>Iterate and adapt</a:t>
            </a:r>
          </a:p>
        </p:txBody>
      </p:sp>
      <p:sp>
        <p:nvSpPr>
          <p:cNvPr id="5" name="Date Placeholder 4">
            <a:extLst>
              <a:ext uri="{FF2B5EF4-FFF2-40B4-BE49-F238E27FC236}">
                <a16:creationId xmlns:a16="http://schemas.microsoft.com/office/drawing/2014/main" id="{9354BC81-14F0-F1FC-53D2-C23BC9833E2C}"/>
              </a:ext>
            </a:extLst>
          </p:cNvPr>
          <p:cNvSpPr>
            <a:spLocks noGrp="1"/>
          </p:cNvSpPr>
          <p:nvPr>
            <p:ph type="dt" sz="half" idx="10"/>
          </p:nvPr>
        </p:nvSpPr>
        <p:spPr/>
        <p:txBody>
          <a:bodyPr/>
          <a:lstStyle/>
          <a:p>
            <a:r>
              <a:rPr lang="en-US" dirty="0"/>
              <a:t>7/28/2024</a:t>
            </a:r>
          </a:p>
        </p:txBody>
      </p:sp>
    </p:spTree>
    <p:extLst>
      <p:ext uri="{BB962C8B-B14F-4D97-AF65-F5344CB8AC3E}">
        <p14:creationId xmlns:p14="http://schemas.microsoft.com/office/powerpoint/2010/main" val="370479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2D7F0B11-5AF3-1D12-4201-C1E09DF7D70D}"/>
              </a:ext>
            </a:extLst>
          </p:cNvPr>
          <p:cNvSpPr>
            <a:spLocks noGrp="1"/>
          </p:cNvSpPr>
          <p:nvPr>
            <p:ph type="title"/>
          </p:nvPr>
        </p:nvSpPr>
        <p:spPr/>
        <p:txBody>
          <a:bodyPr/>
          <a:lstStyle/>
          <a:p>
            <a:r>
              <a:rPr lang="en-US" dirty="0"/>
              <a:t>Speaking engagement metrics</a:t>
            </a:r>
          </a:p>
        </p:txBody>
      </p:sp>
      <p:graphicFrame>
        <p:nvGraphicFramePr>
          <p:cNvPr id="12" name="Table Placeholder 3">
            <a:extLst>
              <a:ext uri="{FF2B5EF4-FFF2-40B4-BE49-F238E27FC236}">
                <a16:creationId xmlns:a16="http://schemas.microsoft.com/office/drawing/2014/main" id="{EF0D1DE7-CAB7-B879-750A-7167B6155FF7}"/>
              </a:ext>
            </a:extLst>
          </p:cNvPr>
          <p:cNvGraphicFramePr>
            <a:graphicFrameLocks noGrp="1"/>
          </p:cNvGraphicFramePr>
          <p:nvPr>
            <p:ph type="tbl" sz="quarter" idx="13"/>
            <p:extLst>
              <p:ext uri="{D42A27DB-BD31-4B8C-83A1-F6EECF244321}">
                <p14:modId xmlns:p14="http://schemas.microsoft.com/office/powerpoint/2010/main" val="3708368100"/>
              </p:ext>
            </p:extLst>
          </p:nvPr>
        </p:nvGraphicFramePr>
        <p:xfrm>
          <a:off x="457200" y="2235200"/>
          <a:ext cx="11301156" cy="3969606"/>
        </p:xfrm>
        <a:graphic>
          <a:graphicData uri="http://schemas.openxmlformats.org/drawingml/2006/table">
            <a:tbl>
              <a:tblPr firstRow="1" bandRow="1">
                <a:tableStyleId>{912C8C85-51F0-491E-9774-3900AFEF0FD7}</a:tableStyleId>
              </a:tblPr>
              <a:tblGrid>
                <a:gridCol w="3002874">
                  <a:extLst>
                    <a:ext uri="{9D8B030D-6E8A-4147-A177-3AD203B41FA5}">
                      <a16:colId xmlns:a16="http://schemas.microsoft.com/office/drawing/2014/main" val="2382218087"/>
                    </a:ext>
                  </a:extLst>
                </a:gridCol>
                <a:gridCol w="2647704">
                  <a:extLst>
                    <a:ext uri="{9D8B030D-6E8A-4147-A177-3AD203B41FA5}">
                      <a16:colId xmlns:a16="http://schemas.microsoft.com/office/drawing/2014/main" val="3953468724"/>
                    </a:ext>
                  </a:extLst>
                </a:gridCol>
                <a:gridCol w="2825289">
                  <a:extLst>
                    <a:ext uri="{9D8B030D-6E8A-4147-A177-3AD203B41FA5}">
                      <a16:colId xmlns:a16="http://schemas.microsoft.com/office/drawing/2014/main" val="4277526474"/>
                    </a:ext>
                  </a:extLst>
                </a:gridCol>
                <a:gridCol w="2825289">
                  <a:extLst>
                    <a:ext uri="{9D8B030D-6E8A-4147-A177-3AD203B41FA5}">
                      <a16:colId xmlns:a16="http://schemas.microsoft.com/office/drawing/2014/main" val="2438884888"/>
                    </a:ext>
                  </a:extLst>
                </a:gridCol>
              </a:tblGrid>
              <a:tr h="661601">
                <a:tc>
                  <a:txBody>
                    <a:bodyPr/>
                    <a:lstStyle/>
                    <a:p>
                      <a:pPr algn="ctr"/>
                      <a:r>
                        <a:rPr lang="en-US" dirty="0"/>
                        <a:t>Impact factor</a:t>
                      </a:r>
                    </a:p>
                  </a:txBody>
                  <a:tcPr anchor="ctr"/>
                </a:tc>
                <a:tc>
                  <a:txBody>
                    <a:bodyPr/>
                    <a:lstStyle/>
                    <a:p>
                      <a:pPr algn="ctr"/>
                      <a:r>
                        <a:rPr lang="en-US" dirty="0"/>
                        <a:t>Measurement</a:t>
                      </a:r>
                    </a:p>
                  </a:txBody>
                  <a:tcPr anchor="ctr"/>
                </a:tc>
                <a:tc>
                  <a:txBody>
                    <a:bodyPr/>
                    <a:lstStyle/>
                    <a:p>
                      <a:pPr algn="ctr"/>
                      <a:r>
                        <a:rPr lang="en-US" dirty="0"/>
                        <a:t>Target</a:t>
                      </a:r>
                    </a:p>
                  </a:txBody>
                  <a:tcPr anchor="ctr"/>
                </a:tc>
                <a:tc>
                  <a:txBody>
                    <a:bodyPr/>
                    <a:lstStyle/>
                    <a:p>
                      <a:pPr algn="ctr"/>
                      <a:r>
                        <a:rPr lang="en-US" dirty="0"/>
                        <a:t>Achieved</a:t>
                      </a:r>
                    </a:p>
                  </a:txBody>
                  <a:tcPr anchor="ctr"/>
                </a:tc>
                <a:extLst>
                  <a:ext uri="{0D108BD9-81ED-4DB2-BD59-A6C34878D82A}">
                    <a16:rowId xmlns:a16="http://schemas.microsoft.com/office/drawing/2014/main" val="2857107962"/>
                  </a:ext>
                </a:extLst>
              </a:tr>
              <a:tr h="661601">
                <a:tc>
                  <a:txBody>
                    <a:bodyPr/>
                    <a:lstStyle/>
                    <a:p>
                      <a:pPr algn="ctr"/>
                      <a:r>
                        <a:rPr lang="en-US" dirty="0"/>
                        <a:t>Audience interaction</a:t>
                      </a:r>
                    </a:p>
                  </a:txBody>
                  <a:tcPr anchor="ctr"/>
                </a:tc>
                <a:tc>
                  <a:txBody>
                    <a:bodyPr/>
                    <a:lstStyle/>
                    <a:p>
                      <a:pPr algn="ctr"/>
                      <a:r>
                        <a:rPr lang="en-US" dirty="0"/>
                        <a:t>Percentage (%)</a:t>
                      </a:r>
                    </a:p>
                  </a:txBody>
                  <a:tcPr anchor="ctr"/>
                </a:tc>
                <a:tc>
                  <a:txBody>
                    <a:bodyPr/>
                    <a:lstStyle/>
                    <a:p>
                      <a:pPr algn="ctr"/>
                      <a:r>
                        <a:rPr lang="en-US" dirty="0"/>
                        <a:t>85</a:t>
                      </a:r>
                    </a:p>
                  </a:txBody>
                  <a:tcPr anchor="ctr"/>
                </a:tc>
                <a:tc>
                  <a:txBody>
                    <a:bodyPr/>
                    <a:lstStyle/>
                    <a:p>
                      <a:pPr algn="ctr"/>
                      <a:r>
                        <a:rPr lang="en-US" dirty="0"/>
                        <a:t>88</a:t>
                      </a:r>
                    </a:p>
                  </a:txBody>
                  <a:tcPr anchor="ctr"/>
                </a:tc>
                <a:extLst>
                  <a:ext uri="{0D108BD9-81ED-4DB2-BD59-A6C34878D82A}">
                    <a16:rowId xmlns:a16="http://schemas.microsoft.com/office/drawing/2014/main" val="1671386868"/>
                  </a:ext>
                </a:extLst>
              </a:tr>
              <a:tr h="661601">
                <a:tc>
                  <a:txBody>
                    <a:bodyPr/>
                    <a:lstStyle/>
                    <a:p>
                      <a:pPr algn="ctr"/>
                      <a:r>
                        <a:rPr lang="en-US" dirty="0"/>
                        <a:t>Knowledge retention</a:t>
                      </a:r>
                    </a:p>
                  </a:txBody>
                  <a:tcPr anchor="ctr"/>
                </a:tc>
                <a:tc>
                  <a:txBody>
                    <a:bodyPr/>
                    <a:lstStyle/>
                    <a:p>
                      <a:pPr algn="ctr"/>
                      <a:r>
                        <a:rPr lang="en-US" dirty="0"/>
                        <a:t>Percentage (%)</a:t>
                      </a:r>
                    </a:p>
                  </a:txBody>
                  <a:tcPr anchor="ctr"/>
                </a:tc>
                <a:tc>
                  <a:txBody>
                    <a:bodyPr/>
                    <a:lstStyle/>
                    <a:p>
                      <a:pPr algn="ctr"/>
                      <a:r>
                        <a:rPr lang="en-US" dirty="0"/>
                        <a:t>75</a:t>
                      </a:r>
                    </a:p>
                  </a:txBody>
                  <a:tcPr anchor="ctr"/>
                </a:tc>
                <a:tc>
                  <a:txBody>
                    <a:bodyPr/>
                    <a:lstStyle/>
                    <a:p>
                      <a:pPr algn="ctr"/>
                      <a:r>
                        <a:rPr lang="en-US" dirty="0"/>
                        <a:t>80</a:t>
                      </a:r>
                    </a:p>
                  </a:txBody>
                  <a:tcPr anchor="ctr"/>
                </a:tc>
                <a:extLst>
                  <a:ext uri="{0D108BD9-81ED-4DB2-BD59-A6C34878D82A}">
                    <a16:rowId xmlns:a16="http://schemas.microsoft.com/office/drawing/2014/main" val="380626418"/>
                  </a:ext>
                </a:extLst>
              </a:tr>
              <a:tr h="661601">
                <a:tc>
                  <a:txBody>
                    <a:bodyPr/>
                    <a:lstStyle/>
                    <a:p>
                      <a:pPr algn="ctr"/>
                      <a:r>
                        <a:rPr lang="en-US" dirty="0"/>
                        <a:t>Post-presentation surveys</a:t>
                      </a:r>
                    </a:p>
                  </a:txBody>
                  <a:tcPr anchor="ctr"/>
                </a:tc>
                <a:tc>
                  <a:txBody>
                    <a:bodyPr/>
                    <a:lstStyle/>
                    <a:p>
                      <a:pPr algn="ctr"/>
                      <a:r>
                        <a:rPr lang="en-US" dirty="0"/>
                        <a:t>Average rating</a:t>
                      </a:r>
                    </a:p>
                  </a:txBody>
                  <a:tcPr anchor="ctr"/>
                </a:tc>
                <a:tc>
                  <a:txBody>
                    <a:bodyPr/>
                    <a:lstStyle/>
                    <a:p>
                      <a:pPr algn="ctr"/>
                      <a:r>
                        <a:rPr lang="en-US" dirty="0"/>
                        <a:t>4.2</a:t>
                      </a:r>
                    </a:p>
                  </a:txBody>
                  <a:tcPr anchor="ctr"/>
                </a:tc>
                <a:tc>
                  <a:txBody>
                    <a:bodyPr/>
                    <a:lstStyle/>
                    <a:p>
                      <a:pPr algn="ctr"/>
                      <a:r>
                        <a:rPr lang="en-US" dirty="0"/>
                        <a:t>4.5</a:t>
                      </a:r>
                    </a:p>
                  </a:txBody>
                  <a:tcPr anchor="ctr"/>
                </a:tc>
                <a:extLst>
                  <a:ext uri="{0D108BD9-81ED-4DB2-BD59-A6C34878D82A}">
                    <a16:rowId xmlns:a16="http://schemas.microsoft.com/office/drawing/2014/main" val="2132482967"/>
                  </a:ext>
                </a:extLst>
              </a:tr>
              <a:tr h="661601">
                <a:tc>
                  <a:txBody>
                    <a:bodyPr/>
                    <a:lstStyle/>
                    <a:p>
                      <a:pPr algn="ctr"/>
                      <a:r>
                        <a:rPr lang="en-US" dirty="0"/>
                        <a:t>Referral rate</a:t>
                      </a:r>
                    </a:p>
                  </a:txBody>
                  <a:tcPr anchor="ctr"/>
                </a:tc>
                <a:tc>
                  <a:txBody>
                    <a:bodyPr/>
                    <a:lstStyle/>
                    <a:p>
                      <a:pPr algn="ctr"/>
                      <a:r>
                        <a:rPr lang="en-US" dirty="0"/>
                        <a:t>Percentage (%)</a:t>
                      </a:r>
                    </a:p>
                  </a:txBody>
                  <a:tcPr anchor="ctr"/>
                </a:tc>
                <a:tc>
                  <a:txBody>
                    <a:bodyPr/>
                    <a:lstStyle/>
                    <a:p>
                      <a:pPr algn="ctr"/>
                      <a:r>
                        <a:rPr lang="en-US" dirty="0"/>
                        <a:t>10</a:t>
                      </a:r>
                    </a:p>
                  </a:txBody>
                  <a:tcPr anchor="ctr"/>
                </a:tc>
                <a:tc>
                  <a:txBody>
                    <a:bodyPr/>
                    <a:lstStyle/>
                    <a:p>
                      <a:pPr algn="ctr"/>
                      <a:r>
                        <a:rPr lang="en-US" dirty="0"/>
                        <a:t>12</a:t>
                      </a:r>
                    </a:p>
                  </a:txBody>
                  <a:tcPr anchor="ctr"/>
                </a:tc>
                <a:extLst>
                  <a:ext uri="{0D108BD9-81ED-4DB2-BD59-A6C34878D82A}">
                    <a16:rowId xmlns:a16="http://schemas.microsoft.com/office/drawing/2014/main" val="3936251906"/>
                  </a:ext>
                </a:extLst>
              </a:tr>
              <a:tr h="661601">
                <a:tc>
                  <a:txBody>
                    <a:bodyPr/>
                    <a:lstStyle/>
                    <a:p>
                      <a:pPr algn="ctr"/>
                      <a:r>
                        <a:rPr lang="en-US" dirty="0"/>
                        <a:t>Collaboration opportunities</a:t>
                      </a:r>
                    </a:p>
                  </a:txBody>
                  <a:tcPr anchor="ctr"/>
                </a:tc>
                <a:tc>
                  <a:txBody>
                    <a:bodyPr/>
                    <a:lstStyle/>
                    <a:p>
                      <a:pPr algn="ctr"/>
                      <a:r>
                        <a:rPr lang="en-US" dirty="0"/>
                        <a:t># of opportunities</a:t>
                      </a:r>
                    </a:p>
                  </a:txBody>
                  <a:tcPr anchor="ctr"/>
                </a:tc>
                <a:tc>
                  <a:txBody>
                    <a:bodyPr/>
                    <a:lstStyle/>
                    <a:p>
                      <a:pPr algn="ctr"/>
                      <a:r>
                        <a:rPr lang="en-US" dirty="0"/>
                        <a:t>8</a:t>
                      </a:r>
                    </a:p>
                  </a:txBody>
                  <a:tcPr anchor="ctr"/>
                </a:tc>
                <a:tc>
                  <a:txBody>
                    <a:bodyPr/>
                    <a:lstStyle/>
                    <a:p>
                      <a:pPr algn="ctr"/>
                      <a:r>
                        <a:rPr lang="en-US" dirty="0"/>
                        <a:t>10</a:t>
                      </a:r>
                    </a:p>
                  </a:txBody>
                  <a:tcPr anchor="ctr"/>
                </a:tc>
                <a:extLst>
                  <a:ext uri="{0D108BD9-81ED-4DB2-BD59-A6C34878D82A}">
                    <a16:rowId xmlns:a16="http://schemas.microsoft.com/office/drawing/2014/main" val="568537164"/>
                  </a:ext>
                </a:extLst>
              </a:tr>
            </a:tbl>
          </a:graphicData>
        </a:graphic>
      </p:graphicFrame>
      <p:sp>
        <p:nvSpPr>
          <p:cNvPr id="2" name="Date Placeholder 1">
            <a:extLst>
              <a:ext uri="{FF2B5EF4-FFF2-40B4-BE49-F238E27FC236}">
                <a16:creationId xmlns:a16="http://schemas.microsoft.com/office/drawing/2014/main" id="{42F3110B-1FA1-7C3A-52EE-54562C3E6A63}"/>
              </a:ext>
            </a:extLst>
          </p:cNvPr>
          <p:cNvSpPr>
            <a:spLocks noGrp="1"/>
          </p:cNvSpPr>
          <p:nvPr>
            <p:ph type="dt" sz="half" idx="10"/>
          </p:nvPr>
        </p:nvSpPr>
        <p:spPr/>
        <p:txBody>
          <a:bodyPr/>
          <a:lstStyle/>
          <a:p>
            <a:r>
              <a:rPr lang="en-US" dirty="0"/>
              <a:t>7/28/2024</a:t>
            </a:r>
          </a:p>
        </p:txBody>
      </p:sp>
    </p:spTree>
    <p:extLst>
      <p:ext uri="{BB962C8B-B14F-4D97-AF65-F5344CB8AC3E}">
        <p14:creationId xmlns:p14="http://schemas.microsoft.com/office/powerpoint/2010/main" val="3604630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B045D6AF-532B-394C-0C6F-38B6628CE9DF}"/>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2F59B25D-9615-9332-C32E-4F458417E11E}"/>
              </a:ext>
            </a:extLst>
          </p:cNvPr>
          <p:cNvSpPr>
            <a:spLocks noGrp="1"/>
          </p:cNvSpPr>
          <p:nvPr>
            <p:ph sz="quarter" idx="4"/>
          </p:nvPr>
        </p:nvSpPr>
        <p:spPr/>
        <p:txBody>
          <a:bodyPr/>
          <a:lstStyle/>
          <a:p>
            <a:r>
              <a:rPr lang="en-US" dirty="0"/>
              <a:t>Brita Tamm</a:t>
            </a:r>
          </a:p>
          <a:p>
            <a:r>
              <a:rPr lang="en-US" dirty="0"/>
              <a:t>502-555-0152</a:t>
            </a:r>
          </a:p>
          <a:p>
            <a:r>
              <a:rPr lang="en-US" dirty="0"/>
              <a:t>brita@firstupconsultants.com</a:t>
            </a:r>
          </a:p>
          <a:p>
            <a:r>
              <a:rPr lang="en-US" dirty="0"/>
              <a:t>www.firstupconsultants.com</a:t>
            </a:r>
          </a:p>
        </p:txBody>
      </p:sp>
      <p:pic>
        <p:nvPicPr>
          <p:cNvPr id="23" name="Picture Placeholder 22" descr="A group of people giving each other a high five">
            <a:extLst>
              <a:ext uri="{FF2B5EF4-FFF2-40B4-BE49-F238E27FC236}">
                <a16:creationId xmlns:a16="http://schemas.microsoft.com/office/drawing/2014/main" id="{D92A2E6E-E7AB-92FB-0E6F-133483021C22}"/>
              </a:ext>
            </a:extLst>
          </p:cNvPr>
          <p:cNvPicPr>
            <a:picLocks noGrp="1" noChangeAspect="1"/>
          </p:cNvPicPr>
          <p:nvPr>
            <p:ph type="pic" sz="quarter" idx="13"/>
          </p:nvPr>
        </p:nvPicPr>
        <p:blipFill rotWithShape="1">
          <a:blip r:embed="rId3"/>
          <a:srcRect l="6095" r="6095"/>
          <a:stretch/>
        </p:blipFill>
        <p:spPr/>
      </p:pic>
      <p:sp>
        <p:nvSpPr>
          <p:cNvPr id="2" name="Date Placeholder 1">
            <a:extLst>
              <a:ext uri="{FF2B5EF4-FFF2-40B4-BE49-F238E27FC236}">
                <a16:creationId xmlns:a16="http://schemas.microsoft.com/office/drawing/2014/main" id="{97A2DF48-A509-AE9B-8E69-82C7EAB17558}"/>
              </a:ext>
            </a:extLst>
          </p:cNvPr>
          <p:cNvSpPr>
            <a:spLocks noGrp="1"/>
          </p:cNvSpPr>
          <p:nvPr>
            <p:ph type="dt" sz="half" idx="14"/>
          </p:nvPr>
        </p:nvSpPr>
        <p:spPr/>
        <p:txBody>
          <a:bodyPr/>
          <a:lstStyle/>
          <a:p>
            <a:r>
              <a:rPr lang="en-US" noProof="0" dirty="0"/>
              <a:t>7/28/2024</a:t>
            </a:r>
          </a:p>
        </p:txBody>
      </p:sp>
    </p:spTree>
    <p:extLst>
      <p:ext uri="{BB962C8B-B14F-4D97-AF65-F5344CB8AC3E}">
        <p14:creationId xmlns:p14="http://schemas.microsoft.com/office/powerpoint/2010/main" val="2770959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F06D57-BFDB-0D1F-1C0F-9092A930285A}"/>
              </a:ext>
            </a:extLst>
          </p:cNvPr>
          <p:cNvSpPr>
            <a:spLocks noGrp="1"/>
          </p:cNvSpPr>
          <p:nvPr>
            <p:ph type="title"/>
          </p:nvPr>
        </p:nvSpPr>
        <p:spPr/>
        <p:txBody>
          <a:bodyPr>
            <a:normAutofit/>
          </a:bodyPr>
          <a:lstStyle/>
          <a:p>
            <a:r>
              <a:rPr lang="en-US" dirty="0"/>
              <a:t>Traditions</a:t>
            </a:r>
          </a:p>
        </p:txBody>
      </p:sp>
      <p:sp>
        <p:nvSpPr>
          <p:cNvPr id="6" name="Date Placeholder 5">
            <a:extLst>
              <a:ext uri="{FF2B5EF4-FFF2-40B4-BE49-F238E27FC236}">
                <a16:creationId xmlns:a16="http://schemas.microsoft.com/office/drawing/2014/main" id="{0D661056-92B5-76B8-8A1F-DCCC09C75A5F}"/>
              </a:ext>
            </a:extLst>
          </p:cNvPr>
          <p:cNvSpPr>
            <a:spLocks noGrp="1"/>
          </p:cNvSpPr>
          <p:nvPr>
            <p:ph type="dt" sz="half" idx="10"/>
          </p:nvPr>
        </p:nvSpPr>
        <p:spPr/>
        <p:txBody>
          <a:bodyPr/>
          <a:lstStyle/>
          <a:p>
            <a:r>
              <a:rPr lang="en-US" dirty="0"/>
              <a:t>7/28/2024</a:t>
            </a:r>
          </a:p>
        </p:txBody>
      </p:sp>
      <p:sp>
        <p:nvSpPr>
          <p:cNvPr id="5" name="Content Placeholder 4">
            <a:extLst>
              <a:ext uri="{FF2B5EF4-FFF2-40B4-BE49-F238E27FC236}">
                <a16:creationId xmlns:a16="http://schemas.microsoft.com/office/drawing/2014/main" id="{C5CD7BED-FF13-0202-594A-353E6A5B1445}"/>
              </a:ext>
            </a:extLst>
          </p:cNvPr>
          <p:cNvSpPr>
            <a:spLocks noGrp="1"/>
          </p:cNvSpPr>
          <p:nvPr>
            <p:ph sz="half" idx="1"/>
          </p:nvPr>
        </p:nvSpPr>
        <p:spPr/>
        <p:txBody>
          <a:bodyPr>
            <a:noAutofit/>
          </a:bodyPr>
          <a:lstStyle/>
          <a:p>
            <a:r>
              <a:rPr lang="en-US" sz="2200" dirty="0"/>
              <a:t>What traditions do we have in the church (historical or current) that don’t have explicit scriptural backing?</a:t>
            </a:r>
          </a:p>
          <a:p>
            <a:r>
              <a:rPr lang="en-US" sz="2200" dirty="0"/>
              <a:t>Thinking more broadly, what actions are considered acceptable (or unacceptable) in our community that don’t have explicit scriptural backing?</a:t>
            </a:r>
          </a:p>
          <a:p>
            <a:r>
              <a:rPr lang="en-US" sz="2200" dirty="0"/>
              <a:t>How can traditions help protect true faith? </a:t>
            </a:r>
          </a:p>
          <a:p>
            <a:r>
              <a:rPr lang="en-US" sz="2200" dirty="0"/>
              <a:t>How can traditions hurt true faith?</a:t>
            </a:r>
          </a:p>
        </p:txBody>
      </p:sp>
      <p:pic>
        <p:nvPicPr>
          <p:cNvPr id="1026" name="Picture 2" descr="Footloose (1984) - IMDb">
            <a:extLst>
              <a:ext uri="{FF2B5EF4-FFF2-40B4-BE49-F238E27FC236}">
                <a16:creationId xmlns:a16="http://schemas.microsoft.com/office/drawing/2014/main" id="{8FFC5129-1EB6-62DD-513C-9E15CB9FA94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605951" y="1751745"/>
            <a:ext cx="2954571" cy="4469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71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B658D-5B7E-D0C2-4B57-CC0A4944751F}"/>
              </a:ext>
            </a:extLst>
          </p:cNvPr>
          <p:cNvSpPr>
            <a:spLocks noGrp="1"/>
          </p:cNvSpPr>
          <p:nvPr>
            <p:ph type="title"/>
          </p:nvPr>
        </p:nvSpPr>
        <p:spPr/>
        <p:txBody>
          <a:bodyPr/>
          <a:lstStyle/>
          <a:p>
            <a:r>
              <a:rPr lang="en-US" dirty="0"/>
              <a:t>Mark 7:1-16</a:t>
            </a:r>
          </a:p>
        </p:txBody>
      </p:sp>
      <p:sp>
        <p:nvSpPr>
          <p:cNvPr id="3" name="Text Placeholder 2">
            <a:extLst>
              <a:ext uri="{FF2B5EF4-FFF2-40B4-BE49-F238E27FC236}">
                <a16:creationId xmlns:a16="http://schemas.microsoft.com/office/drawing/2014/main" id="{4E30277E-5FA8-A79C-5522-52DF9F959B82}"/>
              </a:ext>
            </a:extLst>
          </p:cNvPr>
          <p:cNvSpPr>
            <a:spLocks noGrp="1"/>
          </p:cNvSpPr>
          <p:nvPr>
            <p:ph type="body" idx="1"/>
          </p:nvPr>
        </p:nvSpPr>
        <p:spPr/>
        <p:txBody>
          <a:bodyPr/>
          <a:lstStyle/>
          <a:p>
            <a:r>
              <a:rPr lang="en-US" dirty="0"/>
              <a:t>Public questions</a:t>
            </a:r>
          </a:p>
        </p:txBody>
      </p:sp>
      <p:sp>
        <p:nvSpPr>
          <p:cNvPr id="4" name="Date Placeholder 3">
            <a:extLst>
              <a:ext uri="{FF2B5EF4-FFF2-40B4-BE49-F238E27FC236}">
                <a16:creationId xmlns:a16="http://schemas.microsoft.com/office/drawing/2014/main" id="{12D64DFD-41BA-7100-BD52-747BDD2917FF}"/>
              </a:ext>
            </a:extLst>
          </p:cNvPr>
          <p:cNvSpPr>
            <a:spLocks noGrp="1"/>
          </p:cNvSpPr>
          <p:nvPr>
            <p:ph type="dt" sz="half" idx="10"/>
          </p:nvPr>
        </p:nvSpPr>
        <p:spPr/>
        <p:txBody>
          <a:bodyPr/>
          <a:lstStyle/>
          <a:p>
            <a:r>
              <a:rPr lang="en-US" dirty="0"/>
              <a:t>7/28/2024</a:t>
            </a:r>
          </a:p>
        </p:txBody>
      </p:sp>
    </p:spTree>
    <p:extLst>
      <p:ext uri="{BB962C8B-B14F-4D97-AF65-F5344CB8AC3E}">
        <p14:creationId xmlns:p14="http://schemas.microsoft.com/office/powerpoint/2010/main" val="418772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B4EC76-60AF-DB68-5A29-7241313A212B}"/>
              </a:ext>
            </a:extLst>
          </p:cNvPr>
          <p:cNvSpPr>
            <a:spLocks noGrp="1"/>
          </p:cNvSpPr>
          <p:nvPr>
            <p:ph type="title"/>
          </p:nvPr>
        </p:nvSpPr>
        <p:spPr/>
        <p:txBody>
          <a:bodyPr/>
          <a:lstStyle/>
          <a:p>
            <a:r>
              <a:rPr lang="en-US" dirty="0"/>
              <a:t>Mark 7:1-5 – The Question</a:t>
            </a:r>
          </a:p>
        </p:txBody>
      </p:sp>
      <p:sp>
        <p:nvSpPr>
          <p:cNvPr id="4" name="Date Placeholder 3">
            <a:extLst>
              <a:ext uri="{FF2B5EF4-FFF2-40B4-BE49-F238E27FC236}">
                <a16:creationId xmlns:a16="http://schemas.microsoft.com/office/drawing/2014/main" id="{4200406B-928A-932C-C4D8-8EB40A35EA84}"/>
              </a:ext>
            </a:extLst>
          </p:cNvPr>
          <p:cNvSpPr>
            <a:spLocks noGrp="1"/>
          </p:cNvSpPr>
          <p:nvPr>
            <p:ph type="dt" sz="half" idx="10"/>
          </p:nvPr>
        </p:nvSpPr>
        <p:spPr/>
        <p:txBody>
          <a:bodyPr/>
          <a:lstStyle/>
          <a:p>
            <a:r>
              <a:rPr lang="en-US" dirty="0"/>
              <a:t>7/28/2024</a:t>
            </a:r>
          </a:p>
        </p:txBody>
      </p:sp>
      <p:sp>
        <p:nvSpPr>
          <p:cNvPr id="3" name="Content Placeholder 2">
            <a:extLst>
              <a:ext uri="{FF2B5EF4-FFF2-40B4-BE49-F238E27FC236}">
                <a16:creationId xmlns:a16="http://schemas.microsoft.com/office/drawing/2014/main" id="{7F5E031B-4560-51DE-5CAD-00AD5D8BC4D0}"/>
              </a:ext>
            </a:extLst>
          </p:cNvPr>
          <p:cNvSpPr>
            <a:spLocks noGrp="1"/>
          </p:cNvSpPr>
          <p:nvPr>
            <p:ph idx="1"/>
          </p:nvPr>
        </p:nvSpPr>
        <p:spPr/>
        <p:txBody>
          <a:bodyPr>
            <a:normAutofit/>
          </a:bodyPr>
          <a:lstStyle/>
          <a:p>
            <a:pPr marL="0" indent="0">
              <a:buNone/>
            </a:pPr>
            <a:r>
              <a:rPr lang="en-US" sz="2200" dirty="0"/>
              <a:t>1 The Pharisees and some of the scribes who had come from Jerusalem gathered around him. 2 They observed that some of his disciples were eating bread with unclean -- that is, unwashed -- hands. 3 (For the Pharisees and all the Jews do not eat unless they give their hands a ceremonial washing, keeping the tradition of the elders. 4 When they come from the marketplace, they do not eat unless they have washed. And there are many other customs they have received and keep, like the washing of cups, pitchers, kettles, and dining couches.) 5 So the Pharisees and the scribes asked him, "Why don't your disciples live according to the tradition of the elders, instead of eating bread with ceremonially unclean hands? "</a:t>
            </a:r>
          </a:p>
        </p:txBody>
      </p:sp>
    </p:spTree>
    <p:extLst>
      <p:ext uri="{BB962C8B-B14F-4D97-AF65-F5344CB8AC3E}">
        <p14:creationId xmlns:p14="http://schemas.microsoft.com/office/powerpoint/2010/main" val="836319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2236A-3760-E635-8F44-47479515D3E2}"/>
              </a:ext>
            </a:extLst>
          </p:cNvPr>
          <p:cNvSpPr>
            <a:spLocks noGrp="1"/>
          </p:cNvSpPr>
          <p:nvPr>
            <p:ph type="title"/>
          </p:nvPr>
        </p:nvSpPr>
        <p:spPr/>
        <p:txBody>
          <a:bodyPr/>
          <a:lstStyle/>
          <a:p>
            <a:r>
              <a:rPr lang="en-US" dirty="0"/>
              <a:t>Pharisees and The Jewish Traditions</a:t>
            </a:r>
          </a:p>
        </p:txBody>
      </p:sp>
      <p:sp>
        <p:nvSpPr>
          <p:cNvPr id="3" name="Content Placeholder 2">
            <a:extLst>
              <a:ext uri="{FF2B5EF4-FFF2-40B4-BE49-F238E27FC236}">
                <a16:creationId xmlns:a16="http://schemas.microsoft.com/office/drawing/2014/main" id="{2C7E72A7-FBBD-CC12-2160-EC57A17BAAAB}"/>
              </a:ext>
            </a:extLst>
          </p:cNvPr>
          <p:cNvSpPr>
            <a:spLocks noGrp="1"/>
          </p:cNvSpPr>
          <p:nvPr>
            <p:ph idx="1"/>
          </p:nvPr>
        </p:nvSpPr>
        <p:spPr/>
        <p:txBody>
          <a:bodyPr>
            <a:noAutofit/>
          </a:bodyPr>
          <a:lstStyle/>
          <a:p>
            <a:pPr marL="0" indent="0">
              <a:buNone/>
            </a:pPr>
            <a:r>
              <a:rPr lang="en-US" sz="2000" i="1" dirty="0"/>
              <a:t>Exodus 30:19 "Aaron and his sons must wash their hands and feet from the basin. 20 "Whenever they enter the tent of meeting or approach the altar to minister by burning a food offering to the LORD, they must wash with water so that they will not die. 21 "They must wash their hands and feet so that they will not die; this is to be a permanent statute for them, for Aaron and his descendants throughout their generations.“</a:t>
            </a:r>
          </a:p>
          <a:p>
            <a:pPr marL="0" indent="0">
              <a:buNone/>
            </a:pPr>
            <a:endParaRPr lang="en-US" sz="2000" dirty="0"/>
          </a:p>
          <a:p>
            <a:pPr marL="0" indent="0">
              <a:buNone/>
            </a:pPr>
            <a:r>
              <a:rPr lang="en-US" sz="2000" dirty="0"/>
              <a:t>The pharisees extended the tradition to everyone, and in doing so hoped people would achieve a holiness beyond what was prescribed in the law. </a:t>
            </a:r>
          </a:p>
          <a:p>
            <a:pPr marL="0" indent="0">
              <a:buNone/>
            </a:pPr>
            <a:r>
              <a:rPr lang="en-US" sz="2000" dirty="0"/>
              <a:t>The traditions would have also helped keep the Jewish people separate from the surrounding pagan nations. The physical and obvious action of washing sets the people apart. </a:t>
            </a:r>
          </a:p>
          <a:p>
            <a:pPr marL="0" indent="0">
              <a:buNone/>
            </a:pPr>
            <a:r>
              <a:rPr lang="en-US" sz="2000" dirty="0"/>
              <a:t>The tradition gives everyday acts of life holy significance and helps remind one of God. </a:t>
            </a:r>
          </a:p>
          <a:p>
            <a:pPr marL="0" indent="0" algn="ctr">
              <a:buNone/>
            </a:pPr>
            <a:r>
              <a:rPr lang="en-US" sz="2000" i="1" u="sng" dirty="0"/>
              <a:t>Can you find similarity with any of our traditions?</a:t>
            </a:r>
          </a:p>
        </p:txBody>
      </p:sp>
      <p:sp>
        <p:nvSpPr>
          <p:cNvPr id="4" name="Date Placeholder 3">
            <a:extLst>
              <a:ext uri="{FF2B5EF4-FFF2-40B4-BE49-F238E27FC236}">
                <a16:creationId xmlns:a16="http://schemas.microsoft.com/office/drawing/2014/main" id="{D9758B45-5458-4B8F-622C-72EC16239778}"/>
              </a:ext>
            </a:extLst>
          </p:cNvPr>
          <p:cNvSpPr>
            <a:spLocks noGrp="1"/>
          </p:cNvSpPr>
          <p:nvPr>
            <p:ph type="dt" sz="half" idx="10"/>
          </p:nvPr>
        </p:nvSpPr>
        <p:spPr/>
        <p:txBody>
          <a:bodyPr/>
          <a:lstStyle/>
          <a:p>
            <a:r>
              <a:rPr lang="en-US" dirty="0"/>
              <a:t>7/28/2024</a:t>
            </a:r>
          </a:p>
        </p:txBody>
      </p:sp>
    </p:spTree>
    <p:extLst>
      <p:ext uri="{BB962C8B-B14F-4D97-AF65-F5344CB8AC3E}">
        <p14:creationId xmlns:p14="http://schemas.microsoft.com/office/powerpoint/2010/main" val="363503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B4EC76-60AF-DB68-5A29-7241313A212B}"/>
              </a:ext>
            </a:extLst>
          </p:cNvPr>
          <p:cNvSpPr>
            <a:spLocks noGrp="1"/>
          </p:cNvSpPr>
          <p:nvPr>
            <p:ph type="title"/>
          </p:nvPr>
        </p:nvSpPr>
        <p:spPr/>
        <p:txBody>
          <a:bodyPr/>
          <a:lstStyle/>
          <a:p>
            <a:r>
              <a:rPr lang="en-US" dirty="0"/>
              <a:t>Mark 6:6-16 Jesus goes on the offensive</a:t>
            </a:r>
          </a:p>
        </p:txBody>
      </p:sp>
      <p:sp>
        <p:nvSpPr>
          <p:cNvPr id="4" name="Date Placeholder 3">
            <a:extLst>
              <a:ext uri="{FF2B5EF4-FFF2-40B4-BE49-F238E27FC236}">
                <a16:creationId xmlns:a16="http://schemas.microsoft.com/office/drawing/2014/main" id="{4200406B-928A-932C-C4D8-8EB40A35EA84}"/>
              </a:ext>
            </a:extLst>
          </p:cNvPr>
          <p:cNvSpPr>
            <a:spLocks noGrp="1"/>
          </p:cNvSpPr>
          <p:nvPr>
            <p:ph type="dt" sz="half" idx="10"/>
          </p:nvPr>
        </p:nvSpPr>
        <p:spPr/>
        <p:txBody>
          <a:bodyPr/>
          <a:lstStyle/>
          <a:p>
            <a:r>
              <a:rPr lang="en-US" dirty="0"/>
              <a:t>7/28/2024</a:t>
            </a:r>
          </a:p>
        </p:txBody>
      </p:sp>
      <p:sp>
        <p:nvSpPr>
          <p:cNvPr id="3" name="Content Placeholder 2">
            <a:extLst>
              <a:ext uri="{FF2B5EF4-FFF2-40B4-BE49-F238E27FC236}">
                <a16:creationId xmlns:a16="http://schemas.microsoft.com/office/drawing/2014/main" id="{3ED9940D-89E2-C0DF-567E-A5568AB3295D}"/>
              </a:ext>
            </a:extLst>
          </p:cNvPr>
          <p:cNvSpPr>
            <a:spLocks noGrp="1"/>
          </p:cNvSpPr>
          <p:nvPr>
            <p:ph idx="1"/>
          </p:nvPr>
        </p:nvSpPr>
        <p:spPr/>
        <p:txBody>
          <a:bodyPr>
            <a:normAutofit/>
          </a:bodyPr>
          <a:lstStyle/>
          <a:p>
            <a:pPr marL="0" indent="0">
              <a:buNone/>
            </a:pPr>
            <a:r>
              <a:rPr lang="en-US" sz="2000" dirty="0"/>
              <a:t>6 He answered them, "Isaiah prophesied correctly about you hypocrites, as it is written: This people honors me with their lips, but their heart is far from me. 7 "They worship me in vain, teaching as doctrines human commands. 8 "Abandoning the command of God, you hold on to human tradition." 9 He also said to them, "You have a fine way of invalidating God's command in order to set up your tradition! 10 "For Moses said: Honor your father and your mother; and Whoever speaks evil of father or mother must be put to death. 11 "But you say, 'If anyone tells his father or mother: Whatever benefit you might have received from me is corban' " (that is, an offering devoted to God), 12 "you no longer let him do anything for his father or mother. 13 "You nullify the word of God by your tradition that you have handed down. And you do many other similar things.“14 Summoning the crowd again, he told them, "Listen to me, all of you, and understand: 15 "Nothing that goes into a person from outside can defile him but the things that come out of a person are what defile him.“ If anyone has ears to hear, let him hear. </a:t>
            </a:r>
          </a:p>
        </p:txBody>
      </p:sp>
    </p:spTree>
    <p:extLst>
      <p:ext uri="{BB962C8B-B14F-4D97-AF65-F5344CB8AC3E}">
        <p14:creationId xmlns:p14="http://schemas.microsoft.com/office/powerpoint/2010/main" val="744643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3B94E-A105-3EC6-1395-F5983CDE71C4}"/>
              </a:ext>
            </a:extLst>
          </p:cNvPr>
          <p:cNvSpPr>
            <a:spLocks noGrp="1"/>
          </p:cNvSpPr>
          <p:nvPr>
            <p:ph type="title"/>
          </p:nvPr>
        </p:nvSpPr>
        <p:spPr/>
        <p:txBody>
          <a:bodyPr/>
          <a:lstStyle/>
          <a:p>
            <a:r>
              <a:rPr lang="en-US" dirty="0"/>
              <a:t>Isaiah 29:13 &amp; Tradition of Corban</a:t>
            </a:r>
          </a:p>
        </p:txBody>
      </p:sp>
      <p:sp>
        <p:nvSpPr>
          <p:cNvPr id="3" name="Content Placeholder 2">
            <a:extLst>
              <a:ext uri="{FF2B5EF4-FFF2-40B4-BE49-F238E27FC236}">
                <a16:creationId xmlns:a16="http://schemas.microsoft.com/office/drawing/2014/main" id="{45477FB3-17D3-D44E-924F-662433624771}"/>
              </a:ext>
            </a:extLst>
          </p:cNvPr>
          <p:cNvSpPr>
            <a:spLocks noGrp="1"/>
          </p:cNvSpPr>
          <p:nvPr>
            <p:ph idx="1"/>
          </p:nvPr>
        </p:nvSpPr>
        <p:spPr/>
        <p:txBody>
          <a:bodyPr>
            <a:normAutofit lnSpcReduction="10000"/>
          </a:bodyPr>
          <a:lstStyle/>
          <a:p>
            <a:pPr marL="0" indent="0" algn="ctr">
              <a:buNone/>
            </a:pPr>
            <a:r>
              <a:rPr lang="en-US" sz="2200" i="1" dirty="0"/>
              <a:t>Isaiah 29:13 13 The Lord says: "These people come near to me with their mouth and honor me with their lips, but their hearts are far from me. Their worship of me is based on merely human rules they have been taught.</a:t>
            </a:r>
          </a:p>
          <a:p>
            <a:r>
              <a:rPr lang="en-US" sz="2000" dirty="0"/>
              <a:t>“Corban” was a dedication (or vow) setting aside property for God. The vow represented an intention rather than the actual execution. </a:t>
            </a:r>
          </a:p>
          <a:p>
            <a:r>
              <a:rPr lang="en-US" sz="2000" dirty="0"/>
              <a:t>God commands children to honor their parents. Jewish tradition entailed more than respect requiring children to provide for physical necessities. Children could duck the responsibility by “dedicating” the resources to God rather than using them to help parents. </a:t>
            </a:r>
          </a:p>
          <a:p>
            <a:r>
              <a:rPr lang="en-US" sz="2000" dirty="0"/>
              <a:t>Jesus’s point is that honoring parents (a command) supersedes any command to honor vows, and one cannot avoid God’s command through legal loopholes. The pharisees tradition had turned the law upside down.</a:t>
            </a:r>
          </a:p>
        </p:txBody>
      </p:sp>
      <p:sp>
        <p:nvSpPr>
          <p:cNvPr id="4" name="Date Placeholder 3">
            <a:extLst>
              <a:ext uri="{FF2B5EF4-FFF2-40B4-BE49-F238E27FC236}">
                <a16:creationId xmlns:a16="http://schemas.microsoft.com/office/drawing/2014/main" id="{E39D0646-0AB3-BA20-F80F-239038A83978}"/>
              </a:ext>
            </a:extLst>
          </p:cNvPr>
          <p:cNvSpPr>
            <a:spLocks noGrp="1"/>
          </p:cNvSpPr>
          <p:nvPr>
            <p:ph type="dt" sz="half" idx="10"/>
          </p:nvPr>
        </p:nvSpPr>
        <p:spPr/>
        <p:txBody>
          <a:bodyPr/>
          <a:lstStyle/>
          <a:p>
            <a:r>
              <a:rPr lang="en-US" dirty="0"/>
              <a:t>7/28/2024</a:t>
            </a:r>
          </a:p>
        </p:txBody>
      </p:sp>
    </p:spTree>
    <p:extLst>
      <p:ext uri="{BB962C8B-B14F-4D97-AF65-F5344CB8AC3E}">
        <p14:creationId xmlns:p14="http://schemas.microsoft.com/office/powerpoint/2010/main" val="93352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B658D-5B7E-D0C2-4B57-CC0A4944751F}"/>
              </a:ext>
            </a:extLst>
          </p:cNvPr>
          <p:cNvSpPr>
            <a:spLocks noGrp="1"/>
          </p:cNvSpPr>
          <p:nvPr>
            <p:ph type="title"/>
          </p:nvPr>
        </p:nvSpPr>
        <p:spPr/>
        <p:txBody>
          <a:bodyPr/>
          <a:lstStyle/>
          <a:p>
            <a:r>
              <a:rPr lang="en-US" dirty="0"/>
              <a:t>Mark 7:6-13</a:t>
            </a:r>
          </a:p>
        </p:txBody>
      </p:sp>
      <p:sp>
        <p:nvSpPr>
          <p:cNvPr id="3" name="Text Placeholder 2">
            <a:extLst>
              <a:ext uri="{FF2B5EF4-FFF2-40B4-BE49-F238E27FC236}">
                <a16:creationId xmlns:a16="http://schemas.microsoft.com/office/drawing/2014/main" id="{4E30277E-5FA8-A79C-5522-52DF9F959B82}"/>
              </a:ext>
            </a:extLst>
          </p:cNvPr>
          <p:cNvSpPr>
            <a:spLocks noGrp="1"/>
          </p:cNvSpPr>
          <p:nvPr>
            <p:ph type="body" idx="1"/>
          </p:nvPr>
        </p:nvSpPr>
        <p:spPr/>
        <p:txBody>
          <a:bodyPr/>
          <a:lstStyle/>
          <a:p>
            <a:r>
              <a:rPr lang="en-US" dirty="0"/>
              <a:t>Jesus private Explanation</a:t>
            </a:r>
          </a:p>
        </p:txBody>
      </p:sp>
      <p:sp>
        <p:nvSpPr>
          <p:cNvPr id="4" name="Date Placeholder 3">
            <a:extLst>
              <a:ext uri="{FF2B5EF4-FFF2-40B4-BE49-F238E27FC236}">
                <a16:creationId xmlns:a16="http://schemas.microsoft.com/office/drawing/2014/main" id="{12D64DFD-41BA-7100-BD52-747BDD2917FF}"/>
              </a:ext>
            </a:extLst>
          </p:cNvPr>
          <p:cNvSpPr>
            <a:spLocks noGrp="1"/>
          </p:cNvSpPr>
          <p:nvPr>
            <p:ph type="dt" sz="half" idx="10"/>
          </p:nvPr>
        </p:nvSpPr>
        <p:spPr/>
        <p:txBody>
          <a:bodyPr/>
          <a:lstStyle/>
          <a:p>
            <a:r>
              <a:rPr lang="en-US" dirty="0"/>
              <a:t>7/28/2024</a:t>
            </a:r>
          </a:p>
        </p:txBody>
      </p:sp>
    </p:spTree>
    <p:extLst>
      <p:ext uri="{BB962C8B-B14F-4D97-AF65-F5344CB8AC3E}">
        <p14:creationId xmlns:p14="http://schemas.microsoft.com/office/powerpoint/2010/main" val="689751842"/>
      </p:ext>
    </p:extLst>
  </p:cSld>
  <p:clrMapOvr>
    <a:masterClrMapping/>
  </p:clrMapOvr>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00B2AC-C335-4100-B8B3-2D9F49A7290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0037C456-A6DA-4DEE-A3FB-4EC3058FD0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D1F84C-D1FD-4B1B-9CFD-8E0D96AC4DF2}">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{C9F1111D-7238-45F4-ACC3-37A1E39C126E}tf45205285_win32</Template>
  <TotalTime>3898</TotalTime>
  <Words>2271</Words>
  <Application>Microsoft Office PowerPoint</Application>
  <PresentationFormat>Widescreen</PresentationFormat>
  <Paragraphs>234</Paragraphs>
  <Slides>22</Slides>
  <Notes>21</Notes>
  <HiddenSlides>8</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Gill Sans MT</vt:lpstr>
      <vt:lpstr>Wingdings 2</vt:lpstr>
      <vt:lpstr>DividendVTI</vt:lpstr>
      <vt:lpstr>The Gospel of Mark Traditions and morality Mark 7:1-23</vt:lpstr>
      <vt:lpstr>ICebreaker</vt:lpstr>
      <vt:lpstr>Traditions</vt:lpstr>
      <vt:lpstr>Mark 7:1-16</vt:lpstr>
      <vt:lpstr>Mark 7:1-5 – The Question</vt:lpstr>
      <vt:lpstr>Pharisees and The Jewish Traditions</vt:lpstr>
      <vt:lpstr>Mark 6:6-16 Jesus goes on the offensive</vt:lpstr>
      <vt:lpstr>Isaiah 29:13 &amp; Tradition of Corban</vt:lpstr>
      <vt:lpstr>Mark 7:6-13</vt:lpstr>
      <vt:lpstr>Mark 7:17-23</vt:lpstr>
      <vt:lpstr>Application – Traditions and Morality</vt:lpstr>
      <vt:lpstr>Traditions: what is the objective?</vt:lpstr>
      <vt:lpstr>Morality: what comes out of you?</vt:lpstr>
      <vt:lpstr>Up Next</vt:lpstr>
      <vt:lpstr>Selecting visual aids</vt:lpstr>
      <vt:lpstr>Effective delivery techniques</vt:lpstr>
      <vt:lpstr>Navigating Q&amp;A sessions</vt:lpstr>
      <vt:lpstr>Speaking impact</vt:lpstr>
      <vt:lpstr>Dynamic delivery</vt:lpstr>
      <vt:lpstr>Final tips and takeaways</vt:lpstr>
      <vt:lpstr>Speaking engagement metrics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Gospel of Mark Introduction: Who is Jesus?</dc:title>
  <dc:creator>Rhett Dotson</dc:creator>
  <cp:lastModifiedBy>Rhett Dotson</cp:lastModifiedBy>
  <cp:revision>4</cp:revision>
  <dcterms:created xsi:type="dcterms:W3CDTF">2024-04-13T20:22:19Z</dcterms:created>
  <dcterms:modified xsi:type="dcterms:W3CDTF">2024-07-28T13:38:46Z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